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7" r:id="rId3"/>
    <p:sldMasterId id="2147483793" r:id="rId4"/>
    <p:sldMasterId id="2147483826" r:id="rId5"/>
    <p:sldMasterId id="2147483828" r:id="rId6"/>
  </p:sldMasterIdLst>
  <p:notesMasterIdLst>
    <p:notesMasterId r:id="rId20"/>
  </p:notesMasterIdLst>
  <p:sldIdLst>
    <p:sldId id="261" r:id="rId7"/>
    <p:sldId id="1615" r:id="rId8"/>
    <p:sldId id="1680" r:id="rId9"/>
    <p:sldId id="1676" r:id="rId10"/>
    <p:sldId id="264" r:id="rId11"/>
    <p:sldId id="265" r:id="rId12"/>
    <p:sldId id="1679" r:id="rId13"/>
    <p:sldId id="267" r:id="rId14"/>
    <p:sldId id="1677" r:id="rId15"/>
    <p:sldId id="1627" r:id="rId16"/>
    <p:sldId id="1628" r:id="rId17"/>
    <p:sldId id="285" r:id="rId18"/>
    <p:sldId id="1674" r:id="rId19"/>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83" userDrawn="1">
          <p15:clr>
            <a:srgbClr val="A4A3A4"/>
          </p15:clr>
        </p15:guide>
        <p15:guide id="2" orient="horz" pos="4075" userDrawn="1">
          <p15:clr>
            <a:srgbClr val="A4A3A4"/>
          </p15:clr>
        </p15:guide>
        <p15:guide id="3" pos="3840" userDrawn="1">
          <p15:clr>
            <a:srgbClr val="A4A3A4"/>
          </p15:clr>
        </p15:guide>
        <p15:guide id="4" pos="37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B6F455-10AE-ED91-5E99-7A333F59BB81}" name="guthriet@unaids.org" initials="gu" userId="S::urn:spo:guest#guthriet@unaids.org::"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937"/>
    <a:srgbClr val="71C8C0"/>
    <a:srgbClr val="01A99A"/>
    <a:srgbClr val="FFFFFF"/>
    <a:srgbClr val="F57F54"/>
    <a:srgbClr val="CDC984"/>
    <a:srgbClr val="64CDF6"/>
    <a:srgbClr val="6FC8BF"/>
    <a:srgbClr val="9999FF"/>
    <a:srgbClr val="BCB5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D2C66-A0AC-41DB-8429-C207E0AD552D}" v="19" dt="2026-03-17T18:43:05.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5"/>
    <p:restoredTop sz="94660"/>
  </p:normalViewPr>
  <p:slideViewPr>
    <p:cSldViewPr snapToGrid="0" snapToObjects="1">
      <p:cViewPr varScale="1">
        <p:scale>
          <a:sx n="73" d="100"/>
          <a:sy n="73" d="100"/>
        </p:scale>
        <p:origin x="198" y="294"/>
      </p:cViewPr>
      <p:guideLst>
        <p:guide orient="horz" pos="2183"/>
        <p:guide orient="horz" pos="4075"/>
        <p:guide pos="3840"/>
        <p:guide pos="37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23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THRIE, Teresa" userId="64dcc90f-d8ff-4193-821a-cc992e770884" providerId="ADAL" clId="{F8250F7F-A73C-490D-AA50-DF441BDA2ED5}"/>
    <pc:docChg chg="undo custSel delSld modSld sldOrd">
      <pc:chgData name="GUTHRIE, Teresa" userId="64dcc90f-d8ff-4193-821a-cc992e770884" providerId="ADAL" clId="{F8250F7F-A73C-490D-AA50-DF441BDA2ED5}" dt="2026-03-17T18:44:50.032" v="126" actId="403"/>
      <pc:docMkLst>
        <pc:docMk/>
      </pc:docMkLst>
      <pc:sldChg chg="delSp modSp mod">
        <pc:chgData name="GUTHRIE, Teresa" userId="64dcc90f-d8ff-4193-821a-cc992e770884" providerId="ADAL" clId="{F8250F7F-A73C-490D-AA50-DF441BDA2ED5}" dt="2026-03-17T18:27:16.197" v="12" actId="403"/>
        <pc:sldMkLst>
          <pc:docMk/>
          <pc:sldMk cId="0" sldId="261"/>
        </pc:sldMkLst>
        <pc:spChg chg="mod">
          <ac:chgData name="GUTHRIE, Teresa" userId="64dcc90f-d8ff-4193-821a-cc992e770884" providerId="ADAL" clId="{F8250F7F-A73C-490D-AA50-DF441BDA2ED5}" dt="2026-03-17T18:12:43.373" v="10" actId="20577"/>
          <ac:spMkLst>
            <pc:docMk/>
            <pc:sldMk cId="0" sldId="261"/>
            <ac:spMk id="6146" creationId="{86F3C317-593A-C868-1AD5-FD592D993F1E}"/>
          </ac:spMkLst>
        </pc:spChg>
        <pc:spChg chg="mod">
          <ac:chgData name="GUTHRIE, Teresa" userId="64dcc90f-d8ff-4193-821a-cc992e770884" providerId="ADAL" clId="{F8250F7F-A73C-490D-AA50-DF441BDA2ED5}" dt="2026-03-17T18:12:11.961" v="0" actId="20577"/>
          <ac:spMkLst>
            <pc:docMk/>
            <pc:sldMk cId="0" sldId="261"/>
            <ac:spMk id="6147" creationId="{B15A630C-B87D-D17C-89DD-4712E6AF0A45}"/>
          </ac:spMkLst>
        </pc:spChg>
        <pc:spChg chg="mod">
          <ac:chgData name="GUTHRIE, Teresa" userId="64dcc90f-d8ff-4193-821a-cc992e770884" providerId="ADAL" clId="{F8250F7F-A73C-490D-AA50-DF441BDA2ED5}" dt="2026-03-17T18:27:16.197" v="12" actId="403"/>
          <ac:spMkLst>
            <pc:docMk/>
            <pc:sldMk cId="0" sldId="261"/>
            <ac:spMk id="6148" creationId="{6E503B92-B501-E87E-0315-233D78B73343}"/>
          </ac:spMkLst>
        </pc:spChg>
        <pc:spChg chg="del mod">
          <ac:chgData name="GUTHRIE, Teresa" userId="64dcc90f-d8ff-4193-821a-cc992e770884" providerId="ADAL" clId="{F8250F7F-A73C-490D-AA50-DF441BDA2ED5}" dt="2026-03-17T18:12:35.311" v="2" actId="478"/>
          <ac:spMkLst>
            <pc:docMk/>
            <pc:sldMk cId="0" sldId="261"/>
            <ac:spMk id="6149" creationId="{C4D33938-E17F-AE7D-CBD0-8CCEF92E983B}"/>
          </ac:spMkLst>
        </pc:spChg>
      </pc:sldChg>
      <pc:sldChg chg="modSp mod">
        <pc:chgData name="GUTHRIE, Teresa" userId="64dcc90f-d8ff-4193-821a-cc992e770884" providerId="ADAL" clId="{F8250F7F-A73C-490D-AA50-DF441BDA2ED5}" dt="2026-03-17T18:39:25.661" v="105" actId="20577"/>
        <pc:sldMkLst>
          <pc:docMk/>
          <pc:sldMk cId="2546408368" sldId="264"/>
        </pc:sldMkLst>
        <pc:spChg chg="mod">
          <ac:chgData name="GUTHRIE, Teresa" userId="64dcc90f-d8ff-4193-821a-cc992e770884" providerId="ADAL" clId="{F8250F7F-A73C-490D-AA50-DF441BDA2ED5}" dt="2026-03-17T18:39:25.661" v="105" actId="20577"/>
          <ac:spMkLst>
            <pc:docMk/>
            <pc:sldMk cId="2546408368" sldId="264"/>
            <ac:spMk id="34" creationId="{F65FD3BB-C94A-E58E-0375-69FA77748950}"/>
          </ac:spMkLst>
        </pc:spChg>
      </pc:sldChg>
      <pc:sldChg chg="modSp mod">
        <pc:chgData name="GUTHRIE, Teresa" userId="64dcc90f-d8ff-4193-821a-cc992e770884" providerId="ADAL" clId="{F8250F7F-A73C-490D-AA50-DF441BDA2ED5}" dt="2026-03-17T18:39:31.262" v="106" actId="20577"/>
        <pc:sldMkLst>
          <pc:docMk/>
          <pc:sldMk cId="2080439479" sldId="265"/>
        </pc:sldMkLst>
        <pc:spChg chg="mod">
          <ac:chgData name="GUTHRIE, Teresa" userId="64dcc90f-d8ff-4193-821a-cc992e770884" providerId="ADAL" clId="{F8250F7F-A73C-490D-AA50-DF441BDA2ED5}" dt="2026-03-17T18:39:31.262" v="106" actId="20577"/>
          <ac:spMkLst>
            <pc:docMk/>
            <pc:sldMk cId="2080439479" sldId="265"/>
            <ac:spMk id="4" creationId="{1A4652F4-7C3C-CFBE-2189-D8B6B2075DCE}"/>
          </ac:spMkLst>
        </pc:spChg>
        <pc:graphicFrameChg chg="mod modGraphic">
          <ac:chgData name="GUTHRIE, Teresa" userId="64dcc90f-d8ff-4193-821a-cc992e770884" providerId="ADAL" clId="{F8250F7F-A73C-490D-AA50-DF441BDA2ED5}" dt="2026-03-17T18:37:17.615" v="95" actId="20577"/>
          <ac:graphicFrameMkLst>
            <pc:docMk/>
            <pc:sldMk cId="2080439479" sldId="265"/>
            <ac:graphicFrameMk id="5" creationId="{4E56C050-90F1-0E3A-DBFF-DEB6BFAA38A1}"/>
          </ac:graphicFrameMkLst>
        </pc:graphicFrameChg>
      </pc:sldChg>
      <pc:sldChg chg="modSp mod">
        <pc:chgData name="GUTHRIE, Teresa" userId="64dcc90f-d8ff-4193-821a-cc992e770884" providerId="ADAL" clId="{F8250F7F-A73C-490D-AA50-DF441BDA2ED5}" dt="2026-03-17T18:39:44.562" v="109" actId="20577"/>
        <pc:sldMkLst>
          <pc:docMk/>
          <pc:sldMk cId="2027281011" sldId="267"/>
        </pc:sldMkLst>
        <pc:spChg chg="mod">
          <ac:chgData name="GUTHRIE, Teresa" userId="64dcc90f-d8ff-4193-821a-cc992e770884" providerId="ADAL" clId="{F8250F7F-A73C-490D-AA50-DF441BDA2ED5}" dt="2026-03-17T18:39:44.562" v="109" actId="20577"/>
          <ac:spMkLst>
            <pc:docMk/>
            <pc:sldMk cId="2027281011" sldId="267"/>
            <ac:spMk id="4" creationId="{AFEB3BBA-E113-B60B-8503-0C00130F78AC}"/>
          </ac:spMkLst>
        </pc:spChg>
      </pc:sldChg>
      <pc:sldChg chg="del">
        <pc:chgData name="GUTHRIE, Teresa" userId="64dcc90f-d8ff-4193-821a-cc992e770884" providerId="ADAL" clId="{F8250F7F-A73C-490D-AA50-DF441BDA2ED5}" dt="2026-03-17T18:43:39.982" v="121" actId="2696"/>
        <pc:sldMkLst>
          <pc:docMk/>
          <pc:sldMk cId="4033686243" sldId="394"/>
        </pc:sldMkLst>
      </pc:sldChg>
      <pc:sldChg chg="modSp mod ord">
        <pc:chgData name="GUTHRIE, Teresa" userId="64dcc90f-d8ff-4193-821a-cc992e770884" providerId="ADAL" clId="{F8250F7F-A73C-490D-AA50-DF441BDA2ED5}" dt="2026-03-17T18:44:50.032" v="126" actId="403"/>
        <pc:sldMkLst>
          <pc:docMk/>
          <pc:sldMk cId="3863870551" sldId="1615"/>
        </pc:sldMkLst>
        <pc:spChg chg="mod">
          <ac:chgData name="GUTHRIE, Teresa" userId="64dcc90f-d8ff-4193-821a-cc992e770884" providerId="ADAL" clId="{F8250F7F-A73C-490D-AA50-DF441BDA2ED5}" dt="2026-03-17T18:44:50.032" v="126" actId="403"/>
          <ac:spMkLst>
            <pc:docMk/>
            <pc:sldMk cId="3863870551" sldId="1615"/>
            <ac:spMk id="7" creationId="{E2150015-3B1F-EEA9-7E95-F19C42D44D75}"/>
          </ac:spMkLst>
        </pc:spChg>
        <pc:spChg chg="mod">
          <ac:chgData name="GUTHRIE, Teresa" userId="64dcc90f-d8ff-4193-821a-cc992e770884" providerId="ADAL" clId="{F8250F7F-A73C-490D-AA50-DF441BDA2ED5}" dt="2026-03-17T18:39:08.703" v="102" actId="20577"/>
          <ac:spMkLst>
            <pc:docMk/>
            <pc:sldMk cId="3863870551" sldId="1615"/>
            <ac:spMk id="8" creationId="{2EF30A06-B5AE-E23C-29AA-72AA6FBC852B}"/>
          </ac:spMkLst>
        </pc:spChg>
      </pc:sldChg>
      <pc:sldChg chg="modSp mod">
        <pc:chgData name="GUTHRIE, Teresa" userId="64dcc90f-d8ff-4193-821a-cc992e770884" providerId="ADAL" clId="{F8250F7F-A73C-490D-AA50-DF441BDA2ED5}" dt="2026-03-17T18:43:46.922" v="122" actId="20577"/>
        <pc:sldMkLst>
          <pc:docMk/>
          <pc:sldMk cId="1937126933" sldId="1627"/>
        </pc:sldMkLst>
        <pc:spChg chg="mod">
          <ac:chgData name="GUTHRIE, Teresa" userId="64dcc90f-d8ff-4193-821a-cc992e770884" providerId="ADAL" clId="{F8250F7F-A73C-490D-AA50-DF441BDA2ED5}" dt="2026-03-17T18:43:46.922" v="122" actId="20577"/>
          <ac:spMkLst>
            <pc:docMk/>
            <pc:sldMk cId="1937126933" sldId="1627"/>
            <ac:spMk id="8" creationId="{161C814A-4AAC-4267-DC80-1B5434DD1C28}"/>
          </ac:spMkLst>
        </pc:spChg>
      </pc:sldChg>
      <pc:sldChg chg="modSp mod">
        <pc:chgData name="GUTHRIE, Teresa" userId="64dcc90f-d8ff-4193-821a-cc992e770884" providerId="ADAL" clId="{F8250F7F-A73C-490D-AA50-DF441BDA2ED5}" dt="2026-03-17T18:44:03.881" v="125" actId="403"/>
        <pc:sldMkLst>
          <pc:docMk/>
          <pc:sldMk cId="1122050176" sldId="1628"/>
        </pc:sldMkLst>
        <pc:spChg chg="mod">
          <ac:chgData name="GUTHRIE, Teresa" userId="64dcc90f-d8ff-4193-821a-cc992e770884" providerId="ADAL" clId="{F8250F7F-A73C-490D-AA50-DF441BDA2ED5}" dt="2026-03-17T18:44:03.881" v="125" actId="403"/>
          <ac:spMkLst>
            <pc:docMk/>
            <pc:sldMk cId="1122050176" sldId="1628"/>
            <ac:spMk id="3" creationId="{FDAEC73F-AF6C-73E5-BFD0-40FAFC17B7A6}"/>
          </ac:spMkLst>
        </pc:spChg>
        <pc:spChg chg="mod">
          <ac:chgData name="GUTHRIE, Teresa" userId="64dcc90f-d8ff-4193-821a-cc992e770884" providerId="ADAL" clId="{F8250F7F-A73C-490D-AA50-DF441BDA2ED5}" dt="2026-03-17T18:43:55.529" v="124" actId="20577"/>
          <ac:spMkLst>
            <pc:docMk/>
            <pc:sldMk cId="1122050176" sldId="1628"/>
            <ac:spMk id="69" creationId="{70EB6166-E20F-2263-0559-9BC6A52074C9}"/>
          </ac:spMkLst>
        </pc:spChg>
      </pc:sldChg>
      <pc:sldChg chg="modSp mod">
        <pc:chgData name="GUTHRIE, Teresa" userId="64dcc90f-d8ff-4193-821a-cc992e770884" providerId="ADAL" clId="{F8250F7F-A73C-490D-AA50-DF441BDA2ED5}" dt="2026-03-17T18:39:19.289" v="104" actId="20577"/>
        <pc:sldMkLst>
          <pc:docMk/>
          <pc:sldMk cId="1043346617" sldId="1676"/>
        </pc:sldMkLst>
        <pc:spChg chg="mod">
          <ac:chgData name="GUTHRIE, Teresa" userId="64dcc90f-d8ff-4193-821a-cc992e770884" providerId="ADAL" clId="{F8250F7F-A73C-490D-AA50-DF441BDA2ED5}" dt="2026-03-17T18:39:19.289" v="104" actId="20577"/>
          <ac:spMkLst>
            <pc:docMk/>
            <pc:sldMk cId="1043346617" sldId="1676"/>
            <ac:spMk id="10" creationId="{716B8D0F-4202-897C-29B4-47BA1574D863}"/>
          </ac:spMkLst>
        </pc:spChg>
      </pc:sldChg>
      <pc:sldChg chg="modSp mod">
        <pc:chgData name="GUTHRIE, Teresa" userId="64dcc90f-d8ff-4193-821a-cc992e770884" providerId="ADAL" clId="{F8250F7F-A73C-490D-AA50-DF441BDA2ED5}" dt="2026-03-17T18:39:49.425" v="110" actId="20577"/>
        <pc:sldMkLst>
          <pc:docMk/>
          <pc:sldMk cId="4180118974" sldId="1677"/>
        </pc:sldMkLst>
        <pc:spChg chg="mod">
          <ac:chgData name="GUTHRIE, Teresa" userId="64dcc90f-d8ff-4193-821a-cc992e770884" providerId="ADAL" clId="{F8250F7F-A73C-490D-AA50-DF441BDA2ED5}" dt="2026-03-17T18:39:49.425" v="110" actId="20577"/>
          <ac:spMkLst>
            <pc:docMk/>
            <pc:sldMk cId="4180118974" sldId="1677"/>
            <ac:spMk id="24" creationId="{E0029677-E4B1-D52A-7DDF-27E08BBD7E3F}"/>
          </ac:spMkLst>
        </pc:spChg>
      </pc:sldChg>
      <pc:sldChg chg="modSp mod">
        <pc:chgData name="GUTHRIE, Teresa" userId="64dcc90f-d8ff-4193-821a-cc992e770884" providerId="ADAL" clId="{F8250F7F-A73C-490D-AA50-DF441BDA2ED5}" dt="2026-03-17T18:39:38.982" v="108" actId="20577"/>
        <pc:sldMkLst>
          <pc:docMk/>
          <pc:sldMk cId="1456637556" sldId="1679"/>
        </pc:sldMkLst>
        <pc:spChg chg="mod">
          <ac:chgData name="GUTHRIE, Teresa" userId="64dcc90f-d8ff-4193-821a-cc992e770884" providerId="ADAL" clId="{F8250F7F-A73C-490D-AA50-DF441BDA2ED5}" dt="2026-03-17T18:37:45.902" v="97" actId="20577"/>
          <ac:spMkLst>
            <pc:docMk/>
            <pc:sldMk cId="1456637556" sldId="1679"/>
            <ac:spMk id="3" creationId="{508CEA43-9E61-5194-126F-822DD9703243}"/>
          </ac:spMkLst>
        </pc:spChg>
        <pc:spChg chg="mod">
          <ac:chgData name="GUTHRIE, Teresa" userId="64dcc90f-d8ff-4193-821a-cc992e770884" providerId="ADAL" clId="{F8250F7F-A73C-490D-AA50-DF441BDA2ED5}" dt="2026-03-17T18:39:38.982" v="108" actId="20577"/>
          <ac:spMkLst>
            <pc:docMk/>
            <pc:sldMk cId="1456637556" sldId="1679"/>
            <ac:spMk id="29" creationId="{9DA57608-F072-D477-46FE-43DC5034689B}"/>
          </ac:spMkLst>
        </pc:spChg>
        <pc:picChg chg="mod">
          <ac:chgData name="GUTHRIE, Teresa" userId="64dcc90f-d8ff-4193-821a-cc992e770884" providerId="ADAL" clId="{F8250F7F-A73C-490D-AA50-DF441BDA2ED5}" dt="2026-03-17T18:37:30.047" v="96" actId="14100"/>
          <ac:picMkLst>
            <pc:docMk/>
            <pc:sldMk cId="1456637556" sldId="1679"/>
            <ac:picMk id="19" creationId="{35EEC848-CE64-7D56-35DF-663089B9D045}"/>
          </ac:picMkLst>
        </pc:picChg>
      </pc:sldChg>
      <pc:sldChg chg="addSp delSp modSp mod modAnim">
        <pc:chgData name="GUTHRIE, Teresa" userId="64dcc90f-d8ff-4193-821a-cc992e770884" providerId="ADAL" clId="{F8250F7F-A73C-490D-AA50-DF441BDA2ED5}" dt="2026-03-17T18:43:05.180" v="120"/>
        <pc:sldMkLst>
          <pc:docMk/>
          <pc:sldMk cId="3456051170" sldId="1680"/>
        </pc:sldMkLst>
        <pc:spChg chg="mod">
          <ac:chgData name="GUTHRIE, Teresa" userId="64dcc90f-d8ff-4193-821a-cc992e770884" providerId="ADAL" clId="{F8250F7F-A73C-490D-AA50-DF441BDA2ED5}" dt="2026-03-17T18:28:25.725" v="19" actId="1076"/>
          <ac:spMkLst>
            <pc:docMk/>
            <pc:sldMk cId="3456051170" sldId="1680"/>
            <ac:spMk id="2" creationId="{C835E38D-FCEB-C147-5C07-64CB38F03C82}"/>
          </ac:spMkLst>
        </pc:spChg>
        <pc:spChg chg="mod">
          <ac:chgData name="GUTHRIE, Teresa" userId="64dcc90f-d8ff-4193-821a-cc992e770884" providerId="ADAL" clId="{F8250F7F-A73C-490D-AA50-DF441BDA2ED5}" dt="2026-03-17T18:39:14.187" v="103" actId="20577"/>
          <ac:spMkLst>
            <pc:docMk/>
            <pc:sldMk cId="3456051170" sldId="1680"/>
            <ac:spMk id="18" creationId="{C5B03BED-500D-FCD5-721D-7D4A318E3205}"/>
          </ac:spMkLst>
        </pc:spChg>
        <pc:spChg chg="del">
          <ac:chgData name="GUTHRIE, Teresa" userId="64dcc90f-d8ff-4193-821a-cc992e770884" providerId="ADAL" clId="{F8250F7F-A73C-490D-AA50-DF441BDA2ED5}" dt="2026-03-17T18:29:46.798" v="22" actId="478"/>
          <ac:spMkLst>
            <pc:docMk/>
            <pc:sldMk cId="3456051170" sldId="1680"/>
            <ac:spMk id="67" creationId="{8D51D9E0-5588-8B59-5837-78882D636D0D}"/>
          </ac:spMkLst>
        </pc:spChg>
        <pc:spChg chg="mod topLvl">
          <ac:chgData name="GUTHRIE, Teresa" userId="64dcc90f-d8ff-4193-821a-cc992e770884" providerId="ADAL" clId="{F8250F7F-A73C-490D-AA50-DF441BDA2ED5}" dt="2026-03-17T18:35:25.451" v="85" actId="1076"/>
          <ac:spMkLst>
            <pc:docMk/>
            <pc:sldMk cId="3456051170" sldId="1680"/>
            <ac:spMk id="68" creationId="{B03AFADA-0403-BD8A-A977-70022A6C580B}"/>
          </ac:spMkLst>
        </pc:spChg>
        <pc:spChg chg="del">
          <ac:chgData name="GUTHRIE, Teresa" userId="64dcc90f-d8ff-4193-821a-cc992e770884" providerId="ADAL" clId="{F8250F7F-A73C-490D-AA50-DF441BDA2ED5}" dt="2026-03-17T18:30:09.436" v="25" actId="478"/>
          <ac:spMkLst>
            <pc:docMk/>
            <pc:sldMk cId="3456051170" sldId="1680"/>
            <ac:spMk id="78" creationId="{0E567686-D79D-8790-2E10-856294E9051B}"/>
          </ac:spMkLst>
        </pc:spChg>
        <pc:spChg chg="mod topLvl">
          <ac:chgData name="GUTHRIE, Teresa" userId="64dcc90f-d8ff-4193-821a-cc992e770884" providerId="ADAL" clId="{F8250F7F-A73C-490D-AA50-DF441BDA2ED5}" dt="2026-03-17T18:35:06.161" v="82" actId="1076"/>
          <ac:spMkLst>
            <pc:docMk/>
            <pc:sldMk cId="3456051170" sldId="1680"/>
            <ac:spMk id="79" creationId="{68A8A316-63F7-D23A-1133-30AEF0AC8E6D}"/>
          </ac:spMkLst>
        </pc:spChg>
        <pc:spChg chg="del">
          <ac:chgData name="GUTHRIE, Teresa" userId="64dcc90f-d8ff-4193-821a-cc992e770884" providerId="ADAL" clId="{F8250F7F-A73C-490D-AA50-DF441BDA2ED5}" dt="2026-03-17T18:30:19.031" v="27" actId="478"/>
          <ac:spMkLst>
            <pc:docMk/>
            <pc:sldMk cId="3456051170" sldId="1680"/>
            <ac:spMk id="81" creationId="{AA7B15C3-D8D7-E7FD-0544-2B89A9F6D6A4}"/>
          </ac:spMkLst>
        </pc:spChg>
        <pc:spChg chg="mod topLvl">
          <ac:chgData name="GUTHRIE, Teresa" userId="64dcc90f-d8ff-4193-821a-cc992e770884" providerId="ADAL" clId="{F8250F7F-A73C-490D-AA50-DF441BDA2ED5}" dt="2026-03-17T18:36:07.258" v="92" actId="14100"/>
          <ac:spMkLst>
            <pc:docMk/>
            <pc:sldMk cId="3456051170" sldId="1680"/>
            <ac:spMk id="82" creationId="{8262E897-8D4B-C0F8-0542-146C3F4E15E1}"/>
          </ac:spMkLst>
        </pc:spChg>
        <pc:spChg chg="del">
          <ac:chgData name="GUTHRIE, Teresa" userId="64dcc90f-d8ff-4193-821a-cc992e770884" providerId="ADAL" clId="{F8250F7F-A73C-490D-AA50-DF441BDA2ED5}" dt="2026-03-17T18:30:54.369" v="36" actId="478"/>
          <ac:spMkLst>
            <pc:docMk/>
            <pc:sldMk cId="3456051170" sldId="1680"/>
            <ac:spMk id="92" creationId="{93461C18-C8D7-1367-E223-6D316B08A829}"/>
          </ac:spMkLst>
        </pc:spChg>
        <pc:spChg chg="mod topLvl">
          <ac:chgData name="GUTHRIE, Teresa" userId="64dcc90f-d8ff-4193-821a-cc992e770884" providerId="ADAL" clId="{F8250F7F-A73C-490D-AA50-DF441BDA2ED5}" dt="2026-03-17T18:35:51.404" v="89" actId="14100"/>
          <ac:spMkLst>
            <pc:docMk/>
            <pc:sldMk cId="3456051170" sldId="1680"/>
            <ac:spMk id="93" creationId="{99CDD210-54E2-5100-141D-0B0C764176E1}"/>
          </ac:spMkLst>
        </pc:spChg>
        <pc:spChg chg="del">
          <ac:chgData name="GUTHRIE, Teresa" userId="64dcc90f-d8ff-4193-821a-cc992e770884" providerId="ADAL" clId="{F8250F7F-A73C-490D-AA50-DF441BDA2ED5}" dt="2026-03-17T18:30:42.821" v="32" actId="478"/>
          <ac:spMkLst>
            <pc:docMk/>
            <pc:sldMk cId="3456051170" sldId="1680"/>
            <ac:spMk id="109" creationId="{6EE8979C-89C2-53C7-85EF-724573C0551A}"/>
          </ac:spMkLst>
        </pc:spChg>
        <pc:spChg chg="del">
          <ac:chgData name="GUTHRIE, Teresa" userId="64dcc90f-d8ff-4193-821a-cc992e770884" providerId="ADAL" clId="{F8250F7F-A73C-490D-AA50-DF441BDA2ED5}" dt="2026-03-17T18:30:48.437" v="35" actId="478"/>
          <ac:spMkLst>
            <pc:docMk/>
            <pc:sldMk cId="3456051170" sldId="1680"/>
            <ac:spMk id="110" creationId="{D6CCFBBD-47A2-8EC0-0EA3-B7A95C272DF2}"/>
          </ac:spMkLst>
        </pc:spChg>
        <pc:spChg chg="mod">
          <ac:chgData name="GUTHRIE, Teresa" userId="64dcc90f-d8ff-4193-821a-cc992e770884" providerId="ADAL" clId="{F8250F7F-A73C-490D-AA50-DF441BDA2ED5}" dt="2026-03-17T18:34:33.919" v="78" actId="1076"/>
          <ac:spMkLst>
            <pc:docMk/>
            <pc:sldMk cId="3456051170" sldId="1680"/>
            <ac:spMk id="122" creationId="{3217C4D3-580B-DB45-E258-8443D37A85CF}"/>
          </ac:spMkLst>
        </pc:spChg>
        <pc:spChg chg="mod">
          <ac:chgData name="GUTHRIE, Teresa" userId="64dcc90f-d8ff-4193-821a-cc992e770884" providerId="ADAL" clId="{F8250F7F-A73C-490D-AA50-DF441BDA2ED5}" dt="2026-03-17T18:41:56.061" v="117" actId="1076"/>
          <ac:spMkLst>
            <pc:docMk/>
            <pc:sldMk cId="3456051170" sldId="1680"/>
            <ac:spMk id="146" creationId="{C1CDDFF1-B6BC-D65F-6E76-BF017102B14A}"/>
          </ac:spMkLst>
        </pc:spChg>
        <pc:spChg chg="del">
          <ac:chgData name="GUTHRIE, Teresa" userId="64dcc90f-d8ff-4193-821a-cc992e770884" providerId="ADAL" clId="{F8250F7F-A73C-490D-AA50-DF441BDA2ED5}" dt="2026-03-17T18:30:06.958" v="24" actId="478"/>
          <ac:spMkLst>
            <pc:docMk/>
            <pc:sldMk cId="3456051170" sldId="1680"/>
            <ac:spMk id="160" creationId="{BF586A45-412A-F095-0E93-D16D265445B6}"/>
          </ac:spMkLst>
        </pc:spChg>
        <pc:spChg chg="del">
          <ac:chgData name="GUTHRIE, Teresa" userId="64dcc90f-d8ff-4193-821a-cc992e770884" providerId="ADAL" clId="{F8250F7F-A73C-490D-AA50-DF441BDA2ED5}" dt="2026-03-17T18:30:27.699" v="29" actId="478"/>
          <ac:spMkLst>
            <pc:docMk/>
            <pc:sldMk cId="3456051170" sldId="1680"/>
            <ac:spMk id="161" creationId="{31DE4628-022C-3B5E-4C10-83811C23327B}"/>
          </ac:spMkLst>
        </pc:spChg>
        <pc:spChg chg="del">
          <ac:chgData name="GUTHRIE, Teresa" userId="64dcc90f-d8ff-4193-821a-cc992e770884" providerId="ADAL" clId="{F8250F7F-A73C-490D-AA50-DF441BDA2ED5}" dt="2026-03-17T18:30:37.579" v="30" actId="478"/>
          <ac:spMkLst>
            <pc:docMk/>
            <pc:sldMk cId="3456051170" sldId="1680"/>
            <ac:spMk id="162" creationId="{A093B354-FF2D-B57E-687D-0784B9F9CF83}"/>
          </ac:spMkLst>
        </pc:spChg>
        <pc:spChg chg="del">
          <ac:chgData name="GUTHRIE, Teresa" userId="64dcc90f-d8ff-4193-821a-cc992e770884" providerId="ADAL" clId="{F8250F7F-A73C-490D-AA50-DF441BDA2ED5}" dt="2026-03-17T18:30:41.287" v="31" actId="478"/>
          <ac:spMkLst>
            <pc:docMk/>
            <pc:sldMk cId="3456051170" sldId="1680"/>
            <ac:spMk id="163" creationId="{D48F76C0-92E7-710E-AB7B-226890604E55}"/>
          </ac:spMkLst>
        </pc:spChg>
        <pc:grpChg chg="mod">
          <ac:chgData name="GUTHRIE, Teresa" userId="64dcc90f-d8ff-4193-821a-cc992e770884" providerId="ADAL" clId="{F8250F7F-A73C-490D-AA50-DF441BDA2ED5}" dt="2026-03-17T18:32:06.839" v="44" actId="1076"/>
          <ac:grpSpMkLst>
            <pc:docMk/>
            <pc:sldMk cId="3456051170" sldId="1680"/>
            <ac:grpSpMk id="7" creationId="{B216F6DA-7923-8C83-79EA-A1E152F18396}"/>
          </ac:grpSpMkLst>
        </pc:grpChg>
        <pc:grpChg chg="del">
          <ac:chgData name="GUTHRIE, Teresa" userId="64dcc90f-d8ff-4193-821a-cc992e770884" providerId="ADAL" clId="{F8250F7F-A73C-490D-AA50-DF441BDA2ED5}" dt="2026-03-17T18:30:22.132" v="28" actId="478"/>
          <ac:grpSpMkLst>
            <pc:docMk/>
            <pc:sldMk cId="3456051170" sldId="1680"/>
            <ac:grpSpMk id="87" creationId="{DF8BAD98-601E-7E14-2B8E-3D0DB66AE1F6}"/>
          </ac:grpSpMkLst>
        </pc:grpChg>
        <pc:grpChg chg="del">
          <ac:chgData name="GUTHRIE, Teresa" userId="64dcc90f-d8ff-4193-821a-cc992e770884" providerId="ADAL" clId="{F8250F7F-A73C-490D-AA50-DF441BDA2ED5}" dt="2026-03-17T18:30:14.270" v="26" actId="478"/>
          <ac:grpSpMkLst>
            <pc:docMk/>
            <pc:sldMk cId="3456051170" sldId="1680"/>
            <ac:grpSpMk id="88" creationId="{AF8DA2D1-842A-57E7-6CF9-5288BBBBE222}"/>
          </ac:grpSpMkLst>
        </pc:grpChg>
        <pc:grpChg chg="del">
          <ac:chgData name="GUTHRIE, Teresa" userId="64dcc90f-d8ff-4193-821a-cc992e770884" providerId="ADAL" clId="{F8250F7F-A73C-490D-AA50-DF441BDA2ED5}" dt="2026-03-17T18:29:57.397" v="23" actId="478"/>
          <ac:grpSpMkLst>
            <pc:docMk/>
            <pc:sldMk cId="3456051170" sldId="1680"/>
            <ac:grpSpMk id="89" creationId="{A6CBD3E5-A944-F215-C6A2-7ACDEFF5DC4F}"/>
          </ac:grpSpMkLst>
        </pc:grpChg>
        <pc:grpChg chg="add del">
          <ac:chgData name="GUTHRIE, Teresa" userId="64dcc90f-d8ff-4193-821a-cc992e770884" providerId="ADAL" clId="{F8250F7F-A73C-490D-AA50-DF441BDA2ED5}" dt="2026-03-17T18:31:03.055" v="39" actId="478"/>
          <ac:grpSpMkLst>
            <pc:docMk/>
            <pc:sldMk cId="3456051170" sldId="1680"/>
            <ac:grpSpMk id="103" creationId="{810BD3DD-C81D-249D-7F9E-6EB6994F3D05}"/>
          </ac:grpSpMkLst>
        </pc:grpChg>
        <pc:grpChg chg="mod">
          <ac:chgData name="GUTHRIE, Teresa" userId="64dcc90f-d8ff-4193-821a-cc992e770884" providerId="ADAL" clId="{F8250F7F-A73C-490D-AA50-DF441BDA2ED5}" dt="2026-03-17T18:35:06.161" v="82" actId="1076"/>
          <ac:grpSpMkLst>
            <pc:docMk/>
            <pc:sldMk cId="3456051170" sldId="1680"/>
            <ac:grpSpMk id="119" creationId="{F2EB2A8E-A8C8-10E4-F6D4-CE3FEE904B76}"/>
          </ac:grpSpMkLst>
        </pc:grpChg>
        <pc:grpChg chg="mod">
          <ac:chgData name="GUTHRIE, Teresa" userId="64dcc90f-d8ff-4193-821a-cc992e770884" providerId="ADAL" clId="{F8250F7F-A73C-490D-AA50-DF441BDA2ED5}" dt="2026-03-17T18:32:39.500" v="47" actId="1076"/>
          <ac:grpSpMkLst>
            <pc:docMk/>
            <pc:sldMk cId="3456051170" sldId="1680"/>
            <ac:grpSpMk id="127" creationId="{9FE3BA40-4540-B09F-F5EE-2C4E3F29625E}"/>
          </ac:grpSpMkLst>
        </pc:grpChg>
        <pc:grpChg chg="mod">
          <ac:chgData name="GUTHRIE, Teresa" userId="64dcc90f-d8ff-4193-821a-cc992e770884" providerId="ADAL" clId="{F8250F7F-A73C-490D-AA50-DF441BDA2ED5}" dt="2026-03-17T18:32:39.500" v="47" actId="1076"/>
          <ac:grpSpMkLst>
            <pc:docMk/>
            <pc:sldMk cId="3456051170" sldId="1680"/>
            <ac:grpSpMk id="129" creationId="{9BAC05AF-59D4-F8F5-687E-5C0D49F1B966}"/>
          </ac:grpSpMkLst>
        </pc:grpChg>
        <pc:grpChg chg="mod">
          <ac:chgData name="GUTHRIE, Teresa" userId="64dcc90f-d8ff-4193-821a-cc992e770884" providerId="ADAL" clId="{F8250F7F-A73C-490D-AA50-DF441BDA2ED5}" dt="2026-03-17T18:32:39.500" v="47" actId="1076"/>
          <ac:grpSpMkLst>
            <pc:docMk/>
            <pc:sldMk cId="3456051170" sldId="1680"/>
            <ac:grpSpMk id="131" creationId="{48200591-3289-4274-9C74-82AEE88D07DB}"/>
          </ac:grpSpMkLst>
        </pc:grpChg>
        <pc:grpChg chg="mod">
          <ac:chgData name="GUTHRIE, Teresa" userId="64dcc90f-d8ff-4193-821a-cc992e770884" providerId="ADAL" clId="{F8250F7F-A73C-490D-AA50-DF441BDA2ED5}" dt="2026-03-17T18:35:25.451" v="85" actId="1076"/>
          <ac:grpSpMkLst>
            <pc:docMk/>
            <pc:sldMk cId="3456051170" sldId="1680"/>
            <ac:grpSpMk id="140" creationId="{844B2B58-9C60-62C6-89B0-8E78DD347D06}"/>
          </ac:grpSpMkLst>
        </pc:grpChg>
        <pc:grpChg chg="mod">
          <ac:chgData name="GUTHRIE, Teresa" userId="64dcc90f-d8ff-4193-821a-cc992e770884" providerId="ADAL" clId="{F8250F7F-A73C-490D-AA50-DF441BDA2ED5}" dt="2026-03-17T18:41:52.803" v="116" actId="1076"/>
          <ac:grpSpMkLst>
            <pc:docMk/>
            <pc:sldMk cId="3456051170" sldId="1680"/>
            <ac:grpSpMk id="145" creationId="{5483819E-ADEA-C79C-ADFB-A0AC0977305B}"/>
          </ac:grpSpMkLst>
        </pc:grpChg>
        <pc:grpChg chg="mod">
          <ac:chgData name="GUTHRIE, Teresa" userId="64dcc90f-d8ff-4193-821a-cc992e770884" providerId="ADAL" clId="{F8250F7F-A73C-490D-AA50-DF441BDA2ED5}" dt="2026-03-17T18:35:25.451" v="85" actId="1076"/>
          <ac:grpSpMkLst>
            <pc:docMk/>
            <pc:sldMk cId="3456051170" sldId="1680"/>
            <ac:grpSpMk id="152" creationId="{2B91627D-0A18-FCF1-1C3F-5D9B4E98D5E6}"/>
          </ac:grpSpMkLst>
        </pc:grpChg>
        <pc:grpChg chg="del mod">
          <ac:chgData name="GUTHRIE, Teresa" userId="64dcc90f-d8ff-4193-821a-cc992e770884" providerId="ADAL" clId="{F8250F7F-A73C-490D-AA50-DF441BDA2ED5}" dt="2026-03-17T18:34:41.939" v="79" actId="478"/>
          <ac:grpSpMkLst>
            <pc:docMk/>
            <pc:sldMk cId="3456051170" sldId="1680"/>
            <ac:grpSpMk id="153" creationId="{004FD5FE-85B8-5242-D06C-6E9441C7DB71}"/>
          </ac:grpSpMkLst>
        </pc:grpChg>
        <pc:grpChg chg="mod">
          <ac:chgData name="GUTHRIE, Teresa" userId="64dcc90f-d8ff-4193-821a-cc992e770884" providerId="ADAL" clId="{F8250F7F-A73C-490D-AA50-DF441BDA2ED5}" dt="2026-03-17T18:32:06.839" v="44" actId="1076"/>
          <ac:grpSpMkLst>
            <pc:docMk/>
            <pc:sldMk cId="3456051170" sldId="1680"/>
            <ac:grpSpMk id="157" creationId="{273B03B1-7276-31E9-5018-78772DE39C50}"/>
          </ac:grpSpMkLst>
        </pc:grpChg>
        <pc:graphicFrameChg chg="mod">
          <ac:chgData name="GUTHRIE, Teresa" userId="64dcc90f-d8ff-4193-821a-cc992e770884" providerId="ADAL" clId="{F8250F7F-A73C-490D-AA50-DF441BDA2ED5}" dt="2026-03-17T18:34:33.919" v="78" actId="1076"/>
          <ac:graphicFrameMkLst>
            <pc:docMk/>
            <pc:sldMk cId="3456051170" sldId="1680"/>
            <ac:graphicFrameMk id="121" creationId="{D88FE356-9BF9-0B92-F32B-81C022B9A03C}"/>
          </ac:graphicFrameMkLst>
        </pc:graphicFrameChg>
        <pc:picChg chg="add mod ord">
          <ac:chgData name="GUTHRIE, Teresa" userId="64dcc90f-d8ff-4193-821a-cc992e770884" providerId="ADAL" clId="{F8250F7F-A73C-490D-AA50-DF441BDA2ED5}" dt="2026-03-17T18:34:10.715" v="74" actId="1076"/>
          <ac:picMkLst>
            <pc:docMk/>
            <pc:sldMk cId="3456051170" sldId="1680"/>
            <ac:picMk id="3" creationId="{0A9EB915-01DD-E431-17E8-F61EAF593B11}"/>
          </ac:picMkLst>
        </pc:picChg>
        <pc:picChg chg="mod">
          <ac:chgData name="GUTHRIE, Teresa" userId="64dcc90f-d8ff-4193-821a-cc992e770884" providerId="ADAL" clId="{F8250F7F-A73C-490D-AA50-DF441BDA2ED5}" dt="2026-03-17T18:32:06.839" v="44" actId="1076"/>
          <ac:picMkLst>
            <pc:docMk/>
            <pc:sldMk cId="3456051170" sldId="1680"/>
            <ac:picMk id="5" creationId="{BF065F7A-4BE2-69A9-CE44-6C9B1D804EB0}"/>
          </ac:picMkLst>
        </pc:picChg>
        <pc:picChg chg="mod">
          <ac:chgData name="GUTHRIE, Teresa" userId="64dcc90f-d8ff-4193-821a-cc992e770884" providerId="ADAL" clId="{F8250F7F-A73C-490D-AA50-DF441BDA2ED5}" dt="2026-03-17T18:32:06.839" v="44" actId="1076"/>
          <ac:picMkLst>
            <pc:docMk/>
            <pc:sldMk cId="3456051170" sldId="1680"/>
            <ac:picMk id="6" creationId="{AB3AB2B6-5419-4879-05FA-DF1EB7F9FD30}"/>
          </ac:picMkLst>
        </pc:picChg>
        <pc:picChg chg="mod">
          <ac:chgData name="GUTHRIE, Teresa" userId="64dcc90f-d8ff-4193-821a-cc992e770884" providerId="ADAL" clId="{F8250F7F-A73C-490D-AA50-DF441BDA2ED5}" dt="2026-03-17T18:32:39.500" v="47" actId="1076"/>
          <ac:picMkLst>
            <pc:docMk/>
            <pc:sldMk cId="3456051170" sldId="1680"/>
            <ac:picMk id="132" creationId="{4E0A722A-8C8D-5D93-62AB-1C94AF2C9F82}"/>
          </ac:picMkLst>
        </pc:picChg>
        <pc:picChg chg="mod">
          <ac:chgData name="GUTHRIE, Teresa" userId="64dcc90f-d8ff-4193-821a-cc992e770884" providerId="ADAL" clId="{F8250F7F-A73C-490D-AA50-DF441BDA2ED5}" dt="2026-03-17T18:32:39.500" v="47" actId="1076"/>
          <ac:picMkLst>
            <pc:docMk/>
            <pc:sldMk cId="3456051170" sldId="1680"/>
            <ac:picMk id="133" creationId="{8226EB5D-41D5-1856-AE3A-050D2ACC514A}"/>
          </ac:picMkLst>
        </pc:picChg>
        <pc:picChg chg="mod">
          <ac:chgData name="GUTHRIE, Teresa" userId="64dcc90f-d8ff-4193-821a-cc992e770884" providerId="ADAL" clId="{F8250F7F-A73C-490D-AA50-DF441BDA2ED5}" dt="2026-03-17T18:32:39.500" v="47" actId="1076"/>
          <ac:picMkLst>
            <pc:docMk/>
            <pc:sldMk cId="3456051170" sldId="1680"/>
            <ac:picMk id="134" creationId="{638C1B5D-019E-A06E-FC45-B9C17016C40B}"/>
          </ac:picMkLst>
        </pc:picChg>
        <pc:picChg chg="mod">
          <ac:chgData name="GUTHRIE, Teresa" userId="64dcc90f-d8ff-4193-821a-cc992e770884" providerId="ADAL" clId="{F8250F7F-A73C-490D-AA50-DF441BDA2ED5}" dt="2026-03-17T18:32:39.500" v="47" actId="1076"/>
          <ac:picMkLst>
            <pc:docMk/>
            <pc:sldMk cId="3456051170" sldId="1680"/>
            <ac:picMk id="135" creationId="{1ADA331E-D6C9-B578-3CAA-F8FEDE3BDD3B}"/>
          </ac:picMkLst>
        </pc:picChg>
        <pc:picChg chg="mod">
          <ac:chgData name="GUTHRIE, Teresa" userId="64dcc90f-d8ff-4193-821a-cc992e770884" providerId="ADAL" clId="{F8250F7F-A73C-490D-AA50-DF441BDA2ED5}" dt="2026-03-17T18:32:39.500" v="47" actId="1076"/>
          <ac:picMkLst>
            <pc:docMk/>
            <pc:sldMk cId="3456051170" sldId="1680"/>
            <ac:picMk id="136" creationId="{5BACAAF6-55AF-86BD-69E7-E96C9ED67D47}"/>
          </ac:picMkLst>
        </pc:picChg>
        <pc:picChg chg="mod">
          <ac:chgData name="GUTHRIE, Teresa" userId="64dcc90f-d8ff-4193-821a-cc992e770884" providerId="ADAL" clId="{F8250F7F-A73C-490D-AA50-DF441BDA2ED5}" dt="2026-03-17T18:32:39.500" v="47" actId="1076"/>
          <ac:picMkLst>
            <pc:docMk/>
            <pc:sldMk cId="3456051170" sldId="1680"/>
            <ac:picMk id="137" creationId="{1FC0ACAF-FB49-ACE0-9BCE-8DF227D1F14A}"/>
          </ac:picMkLst>
        </pc:picChg>
        <pc:picChg chg="mod">
          <ac:chgData name="GUTHRIE, Teresa" userId="64dcc90f-d8ff-4193-821a-cc992e770884" providerId="ADAL" clId="{F8250F7F-A73C-490D-AA50-DF441BDA2ED5}" dt="2026-03-17T18:35:42.650" v="87" actId="14100"/>
          <ac:picMkLst>
            <pc:docMk/>
            <pc:sldMk cId="3456051170" sldId="1680"/>
            <ac:picMk id="143" creationId="{9A8BB43A-5A8F-6024-44A0-FFBBAC1B39AD}"/>
          </ac:picMkLst>
        </pc:picChg>
        <pc:picChg chg="mod">
          <ac:chgData name="GUTHRIE, Teresa" userId="64dcc90f-d8ff-4193-821a-cc992e770884" providerId="ADAL" clId="{F8250F7F-A73C-490D-AA50-DF441BDA2ED5}" dt="2026-03-17T18:32:06.839" v="44" actId="1076"/>
          <ac:picMkLst>
            <pc:docMk/>
            <pc:sldMk cId="3456051170" sldId="1680"/>
            <ac:picMk id="158" creationId="{E9983D4A-0188-FA70-6FFC-BE858AC2AB48}"/>
          </ac:picMkLst>
        </pc:picChg>
        <pc:picChg chg="mod">
          <ac:chgData name="GUTHRIE, Teresa" userId="64dcc90f-d8ff-4193-821a-cc992e770884" providerId="ADAL" clId="{F8250F7F-A73C-490D-AA50-DF441BDA2ED5}" dt="2026-03-17T18:32:06.839" v="44" actId="1076"/>
          <ac:picMkLst>
            <pc:docMk/>
            <pc:sldMk cId="3456051170" sldId="1680"/>
            <ac:picMk id="159" creationId="{558F3865-BC55-BA27-282D-6B9734F1ABE5}"/>
          </ac:picMkLst>
        </pc:picChg>
        <pc:cxnChg chg="del topLvl">
          <ac:chgData name="GUTHRIE, Teresa" userId="64dcc90f-d8ff-4193-821a-cc992e770884" providerId="ADAL" clId="{F8250F7F-A73C-490D-AA50-DF441BDA2ED5}" dt="2026-03-17T18:29:57.397" v="23" actId="478"/>
          <ac:cxnSpMkLst>
            <pc:docMk/>
            <pc:sldMk cId="3456051170" sldId="1680"/>
            <ac:cxnSpMk id="66" creationId="{96A3AE25-B2E8-6F95-7EEB-AADBBF5AE0AE}"/>
          </ac:cxnSpMkLst>
        </pc:cxnChg>
        <pc:cxnChg chg="del topLvl">
          <ac:chgData name="GUTHRIE, Teresa" userId="64dcc90f-d8ff-4193-821a-cc992e770884" providerId="ADAL" clId="{F8250F7F-A73C-490D-AA50-DF441BDA2ED5}" dt="2026-03-17T18:30:14.270" v="26" actId="478"/>
          <ac:cxnSpMkLst>
            <pc:docMk/>
            <pc:sldMk cId="3456051170" sldId="1680"/>
            <ac:cxnSpMk id="77" creationId="{6626AB5F-2F07-87FD-3AC5-ACAA4D6E4FD3}"/>
          </ac:cxnSpMkLst>
        </pc:cxnChg>
        <pc:cxnChg chg="del topLvl">
          <ac:chgData name="GUTHRIE, Teresa" userId="64dcc90f-d8ff-4193-821a-cc992e770884" providerId="ADAL" clId="{F8250F7F-A73C-490D-AA50-DF441BDA2ED5}" dt="2026-03-17T18:30:22.132" v="28" actId="478"/>
          <ac:cxnSpMkLst>
            <pc:docMk/>
            <pc:sldMk cId="3456051170" sldId="1680"/>
            <ac:cxnSpMk id="80" creationId="{4D60B1D6-6B7E-8666-193D-3F4A8B75B6D8}"/>
          </ac:cxnSpMkLst>
        </pc:cxnChg>
        <pc:cxnChg chg="del topLvl">
          <ac:chgData name="GUTHRIE, Teresa" userId="64dcc90f-d8ff-4193-821a-cc992e770884" providerId="ADAL" clId="{F8250F7F-A73C-490D-AA50-DF441BDA2ED5}" dt="2026-03-17T18:31:03.055" v="39" actId="478"/>
          <ac:cxnSpMkLst>
            <pc:docMk/>
            <pc:sldMk cId="3456051170" sldId="1680"/>
            <ac:cxnSpMk id="91" creationId="{F3C40707-3670-1F9C-9EFD-A7E260F0A3C5}"/>
          </ac:cxnSpMkLst>
        </pc:cxnChg>
        <pc:cxnChg chg="del">
          <ac:chgData name="GUTHRIE, Teresa" userId="64dcc90f-d8ff-4193-821a-cc992e770884" providerId="ADAL" clId="{F8250F7F-A73C-490D-AA50-DF441BDA2ED5}" dt="2026-03-17T18:30:45.063" v="33" actId="478"/>
          <ac:cxnSpMkLst>
            <pc:docMk/>
            <pc:sldMk cId="3456051170" sldId="1680"/>
            <ac:cxnSpMk id="112" creationId="{1B3E7199-C9D6-165E-BF73-96E4E40700C0}"/>
          </ac:cxnSpMkLst>
        </pc:cxnChg>
        <pc:cxnChg chg="del">
          <ac:chgData name="GUTHRIE, Teresa" userId="64dcc90f-d8ff-4193-821a-cc992e770884" providerId="ADAL" clId="{F8250F7F-A73C-490D-AA50-DF441BDA2ED5}" dt="2026-03-17T18:30:46.870" v="34" actId="478"/>
          <ac:cxnSpMkLst>
            <pc:docMk/>
            <pc:sldMk cId="3456051170" sldId="1680"/>
            <ac:cxnSpMk id="117" creationId="{D9552862-D72E-9AA9-CEC0-3BD04C6206EB}"/>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DBAF83-7383-4207-B364-C7F130670F1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ZA"/>
        </a:p>
      </dgm:t>
    </dgm:pt>
    <dgm:pt modelId="{2734975B-6CA1-4BFA-9507-A79C76EEF4CD}">
      <dgm:prSet phldrT="[Text]" custT="1"/>
      <dgm:spPr>
        <a:solidFill>
          <a:srgbClr val="01A99A"/>
        </a:solidFill>
      </dgm:spPr>
      <dgm:t>
        <a:bodyPr/>
        <a:lstStyle/>
        <a:p>
          <a:r>
            <a:rPr lang="en-US" sz="1800" b="1" dirty="0">
              <a:latin typeface="Avenir Book" panose="02000503020000020003" pitchFamily="2" charset="0"/>
            </a:rPr>
            <a:t>NASA is guided by 3 principles</a:t>
          </a:r>
          <a:endParaRPr lang="en-ZA" sz="1800" dirty="0">
            <a:latin typeface="Avenir Book" panose="02000503020000020003" pitchFamily="2" charset="0"/>
          </a:endParaRPr>
        </a:p>
      </dgm:t>
    </dgm:pt>
    <dgm:pt modelId="{01D0ED6A-2F64-4AE1-97BF-6D7FFBF60615}" type="parTrans" cxnId="{4AC3CE08-9111-4BAE-9A4D-695CCFDC624C}">
      <dgm:prSet/>
      <dgm:spPr/>
      <dgm:t>
        <a:bodyPr/>
        <a:lstStyle/>
        <a:p>
          <a:endParaRPr lang="en-ZA" sz="1800"/>
        </a:p>
      </dgm:t>
    </dgm:pt>
    <dgm:pt modelId="{ED1F9D74-B05E-4BE4-8C75-3676681D4CDB}" type="sibTrans" cxnId="{4AC3CE08-9111-4BAE-9A4D-695CCFDC624C}">
      <dgm:prSet/>
      <dgm:spPr/>
      <dgm:t>
        <a:bodyPr/>
        <a:lstStyle/>
        <a:p>
          <a:endParaRPr lang="en-ZA" sz="1800"/>
        </a:p>
      </dgm:t>
    </dgm:pt>
    <dgm:pt modelId="{F8305A81-52B3-4FDD-9206-08879E93F277}">
      <dgm:prSet phldrT="[Text]" custT="1"/>
      <dgm:spPr/>
      <dgm:t>
        <a:bodyPr lIns="180000" tIns="180000" rIns="180000" bIns="180000" anchor="ctr" anchorCtr="0"/>
        <a:lstStyle/>
        <a:p>
          <a:r>
            <a:rPr lang="en-US" altLang="en-US" sz="1600" b="1" dirty="0">
              <a:latin typeface="Avenir Book" panose="02000503020000020003" pitchFamily="2" charset="0"/>
            </a:rPr>
            <a:t>1. </a:t>
          </a:r>
        </a:p>
        <a:p>
          <a:r>
            <a:rPr lang="en-US" altLang="en-US" sz="1600" b="1" dirty="0">
              <a:latin typeface="Avenir Book" panose="02000503020000020003" pitchFamily="2" charset="0"/>
            </a:rPr>
            <a:t>Data triangulation: </a:t>
          </a:r>
          <a:r>
            <a:rPr lang="en-US" altLang="en-US" sz="1600" dirty="0">
              <a:latin typeface="Avenir Book" panose="02000503020000020003" pitchFamily="2" charset="0"/>
            </a:rPr>
            <a:t>triangulate and cross-check data from different sources (FE, FAP &amp;PS) to avoid double counting</a:t>
          </a:r>
          <a:endParaRPr lang="en-ZA" sz="1600" dirty="0">
            <a:latin typeface="Avenir Book" panose="02000503020000020003" pitchFamily="2" charset="0"/>
          </a:endParaRPr>
        </a:p>
      </dgm:t>
    </dgm:pt>
    <dgm:pt modelId="{DE86041D-0BB2-429C-9C8C-57D6ADBD8A5A}" type="parTrans" cxnId="{02350E63-EB14-4C87-B14B-668A012EE6C5}">
      <dgm:prSet/>
      <dgm:spPr/>
      <dgm:t>
        <a:bodyPr/>
        <a:lstStyle/>
        <a:p>
          <a:endParaRPr lang="en-ZA" sz="1800"/>
        </a:p>
      </dgm:t>
    </dgm:pt>
    <dgm:pt modelId="{B81AE924-04DC-4781-B32B-8666E373C425}" type="sibTrans" cxnId="{02350E63-EB14-4C87-B14B-668A012EE6C5}">
      <dgm:prSet/>
      <dgm:spPr/>
      <dgm:t>
        <a:bodyPr/>
        <a:lstStyle/>
        <a:p>
          <a:endParaRPr lang="en-ZA" sz="1800"/>
        </a:p>
      </dgm:t>
    </dgm:pt>
    <dgm:pt modelId="{B8C300C4-2E4E-454F-BDA6-0BF3DEA7D691}">
      <dgm:prSet phldrT="[Text]" custT="1"/>
      <dgm:spPr/>
      <dgm:t>
        <a:bodyPr lIns="180000" tIns="180000" rIns="180000" bIns="180000" anchor="ctr" anchorCtr="0"/>
        <a:lstStyle/>
        <a:p>
          <a:r>
            <a:rPr lang="en-US" sz="1600" b="1" dirty="0">
              <a:latin typeface="Avenir Book" panose="02000503020000020003" pitchFamily="2" charset="0"/>
            </a:rPr>
            <a:t>2. </a:t>
          </a:r>
        </a:p>
        <a:p>
          <a:r>
            <a:rPr lang="en-US" sz="1600" b="0" dirty="0">
              <a:latin typeface="Avenir Book" panose="02000503020000020003" pitchFamily="2" charset="0"/>
            </a:rPr>
            <a:t>NASA captures </a:t>
          </a:r>
          <a:br>
            <a:rPr lang="en-US" sz="1600" b="0" dirty="0">
              <a:latin typeface="Avenir Book" panose="02000503020000020003" pitchFamily="2" charset="0"/>
            </a:rPr>
          </a:br>
          <a:r>
            <a:rPr lang="en-US" sz="1600" b="0" dirty="0">
              <a:latin typeface="Avenir Book" panose="02000503020000020003" pitchFamily="2" charset="0"/>
            </a:rPr>
            <a:t>only </a:t>
          </a:r>
          <a:r>
            <a:rPr lang="en-US" sz="1600" b="1" dirty="0">
              <a:latin typeface="Avenir Book" panose="02000503020000020003" pitchFamily="2" charset="0"/>
            </a:rPr>
            <a:t>complete transactions. </a:t>
          </a:r>
          <a:br>
            <a:rPr lang="en-US" sz="1600" b="1" dirty="0">
              <a:latin typeface="Avenir Book" panose="02000503020000020003" pitchFamily="2" charset="0"/>
            </a:rPr>
          </a:br>
          <a:r>
            <a:rPr lang="en-US" sz="1600" dirty="0">
              <a:latin typeface="Avenir Book" panose="02000503020000020003" pitchFamily="2" charset="0"/>
            </a:rPr>
            <a:t>All 9 vectors are mapped to recreate a complete transaction</a:t>
          </a:r>
          <a:endParaRPr lang="en-ZA" sz="1600" dirty="0">
            <a:latin typeface="Avenir Book" panose="02000503020000020003" pitchFamily="2" charset="0"/>
          </a:endParaRPr>
        </a:p>
      </dgm:t>
    </dgm:pt>
    <dgm:pt modelId="{A61B5D64-1F5C-45CD-9CCB-F9DC03580875}" type="parTrans" cxnId="{8E5384A8-8493-4182-8703-E7A6C97FFDD5}">
      <dgm:prSet/>
      <dgm:spPr/>
      <dgm:t>
        <a:bodyPr/>
        <a:lstStyle/>
        <a:p>
          <a:endParaRPr lang="en-ZA" sz="1800"/>
        </a:p>
      </dgm:t>
    </dgm:pt>
    <dgm:pt modelId="{776049BD-DE62-49EF-A6AF-73FDD7C51E2B}" type="sibTrans" cxnId="{8E5384A8-8493-4182-8703-E7A6C97FFDD5}">
      <dgm:prSet/>
      <dgm:spPr/>
      <dgm:t>
        <a:bodyPr/>
        <a:lstStyle/>
        <a:p>
          <a:endParaRPr lang="en-ZA" sz="1800"/>
        </a:p>
      </dgm:t>
    </dgm:pt>
    <dgm:pt modelId="{E181DD86-4909-4CF7-A9A0-CA68F9120E2D}">
      <dgm:prSet phldrT="[Text]" custT="1"/>
      <dgm:spPr/>
      <dgm:t>
        <a:bodyPr lIns="180000" tIns="180000" rIns="180000" bIns="180000" anchor="ctr" anchorCtr="0"/>
        <a:lstStyle/>
        <a:p>
          <a:r>
            <a:rPr lang="en-US" sz="1600" b="1" dirty="0">
              <a:latin typeface="Avenir Book" panose="02000503020000020003" pitchFamily="2" charset="0"/>
            </a:rPr>
            <a:t>3. </a:t>
          </a:r>
        </a:p>
        <a:p>
          <a:r>
            <a:rPr lang="en-US" sz="1600" b="1" dirty="0">
              <a:latin typeface="Avenir Book" panose="02000503020000020003" pitchFamily="2" charset="0"/>
            </a:rPr>
            <a:t>Capture only actual expenditure, </a:t>
          </a:r>
          <a:br>
            <a:rPr lang="en-US" sz="1600" b="1" dirty="0">
              <a:latin typeface="Avenir Book" panose="02000503020000020003" pitchFamily="2" charset="0"/>
            </a:rPr>
          </a:br>
          <a:r>
            <a:rPr lang="en-US" sz="1600" dirty="0">
              <a:latin typeface="Avenir Book" panose="02000503020000020003" pitchFamily="2" charset="0"/>
            </a:rPr>
            <a:t>HIV expenditures: </a:t>
          </a:r>
          <a:br>
            <a:rPr lang="en-US" sz="1600" dirty="0">
              <a:latin typeface="Avenir Book" panose="02000503020000020003" pitchFamily="2" charset="0"/>
            </a:rPr>
          </a:br>
          <a:r>
            <a:rPr lang="en-US" sz="1600" dirty="0">
              <a:latin typeface="Avenir Book" panose="02000503020000020003" pitchFamily="2" charset="0"/>
            </a:rPr>
            <a:t>Goods and services delivered to a Beneficiary Population. Not budgets or commitments</a:t>
          </a:r>
          <a:endParaRPr lang="en-ZA" sz="1600" dirty="0">
            <a:latin typeface="Avenir Book" panose="02000503020000020003" pitchFamily="2" charset="0"/>
          </a:endParaRPr>
        </a:p>
      </dgm:t>
    </dgm:pt>
    <dgm:pt modelId="{B6A2E974-1668-4EB8-8202-DFBA3DCC1292}" type="parTrans" cxnId="{B09C1087-3B12-4220-91E5-31E19EAA61AB}">
      <dgm:prSet/>
      <dgm:spPr/>
      <dgm:t>
        <a:bodyPr/>
        <a:lstStyle/>
        <a:p>
          <a:endParaRPr lang="en-ZA" sz="1800"/>
        </a:p>
      </dgm:t>
    </dgm:pt>
    <dgm:pt modelId="{DFC41811-BBFB-4438-9CB4-AF9F11A3AE6C}" type="sibTrans" cxnId="{B09C1087-3B12-4220-91E5-31E19EAA61AB}">
      <dgm:prSet/>
      <dgm:spPr/>
      <dgm:t>
        <a:bodyPr/>
        <a:lstStyle/>
        <a:p>
          <a:endParaRPr lang="en-ZA" sz="1800"/>
        </a:p>
      </dgm:t>
    </dgm:pt>
    <dgm:pt modelId="{C6C51475-A9A0-4F63-90D7-291A2D25F92F}" type="pres">
      <dgm:prSet presAssocID="{64DBAF83-7383-4207-B364-C7F130670F14}" presName="hierChild1" presStyleCnt="0">
        <dgm:presLayoutVars>
          <dgm:orgChart val="1"/>
          <dgm:chPref val="1"/>
          <dgm:dir/>
          <dgm:animOne val="branch"/>
          <dgm:animLvl val="lvl"/>
          <dgm:resizeHandles/>
        </dgm:presLayoutVars>
      </dgm:prSet>
      <dgm:spPr/>
    </dgm:pt>
    <dgm:pt modelId="{997AFADA-12AA-4755-B7DE-4FDAE0662C95}" type="pres">
      <dgm:prSet presAssocID="{2734975B-6CA1-4BFA-9507-A79C76EEF4CD}" presName="hierRoot1" presStyleCnt="0">
        <dgm:presLayoutVars>
          <dgm:hierBranch val="init"/>
        </dgm:presLayoutVars>
      </dgm:prSet>
      <dgm:spPr/>
    </dgm:pt>
    <dgm:pt modelId="{1D0407A9-2756-4ECA-A1E1-7A3F3D9F5277}" type="pres">
      <dgm:prSet presAssocID="{2734975B-6CA1-4BFA-9507-A79C76EEF4CD}" presName="rootComposite1" presStyleCnt="0"/>
      <dgm:spPr/>
    </dgm:pt>
    <dgm:pt modelId="{87469557-4A24-41EA-BE32-07372A13CE1E}" type="pres">
      <dgm:prSet presAssocID="{2734975B-6CA1-4BFA-9507-A79C76EEF4CD}" presName="rootText1" presStyleLbl="node0" presStyleIdx="0" presStyleCnt="1" custScaleX="163587" custScaleY="50543" custLinFactNeighborY="-13455">
        <dgm:presLayoutVars>
          <dgm:chPref val="3"/>
        </dgm:presLayoutVars>
      </dgm:prSet>
      <dgm:spPr/>
    </dgm:pt>
    <dgm:pt modelId="{D79A295E-2AFE-47B9-ABD6-41A3BFB09D73}" type="pres">
      <dgm:prSet presAssocID="{2734975B-6CA1-4BFA-9507-A79C76EEF4CD}" presName="rootConnector1" presStyleLbl="node1" presStyleIdx="0" presStyleCnt="0"/>
      <dgm:spPr/>
    </dgm:pt>
    <dgm:pt modelId="{7EC5FA01-B64C-4E32-BB2A-32027BA88B32}" type="pres">
      <dgm:prSet presAssocID="{2734975B-6CA1-4BFA-9507-A79C76EEF4CD}" presName="hierChild2" presStyleCnt="0"/>
      <dgm:spPr/>
    </dgm:pt>
    <dgm:pt modelId="{9B060DF8-E5C9-4026-8558-D77083674675}" type="pres">
      <dgm:prSet presAssocID="{DE86041D-0BB2-429C-9C8C-57D6ADBD8A5A}" presName="Name37" presStyleLbl="parChTrans1D2" presStyleIdx="0" presStyleCnt="3"/>
      <dgm:spPr/>
    </dgm:pt>
    <dgm:pt modelId="{C8107B08-2D2E-4F61-A02F-186812B15402}" type="pres">
      <dgm:prSet presAssocID="{F8305A81-52B3-4FDD-9206-08879E93F277}" presName="hierRoot2" presStyleCnt="0">
        <dgm:presLayoutVars>
          <dgm:hierBranch val="init"/>
        </dgm:presLayoutVars>
      </dgm:prSet>
      <dgm:spPr/>
    </dgm:pt>
    <dgm:pt modelId="{2F4B3E87-B279-4C61-9BB3-2884A53B7171}" type="pres">
      <dgm:prSet presAssocID="{F8305A81-52B3-4FDD-9206-08879E93F277}" presName="rootComposite" presStyleCnt="0"/>
      <dgm:spPr/>
    </dgm:pt>
    <dgm:pt modelId="{707F073B-C371-4F62-AB72-F0FBF78D642C}" type="pres">
      <dgm:prSet presAssocID="{F8305A81-52B3-4FDD-9206-08879E93F277}" presName="rootText" presStyleLbl="node2" presStyleIdx="0" presStyleCnt="3" custScaleY="255554">
        <dgm:presLayoutVars>
          <dgm:chPref val="3"/>
        </dgm:presLayoutVars>
      </dgm:prSet>
      <dgm:spPr/>
    </dgm:pt>
    <dgm:pt modelId="{799946B5-7EC9-43F3-AB54-03861A23CAB4}" type="pres">
      <dgm:prSet presAssocID="{F8305A81-52B3-4FDD-9206-08879E93F277}" presName="rootConnector" presStyleLbl="node2" presStyleIdx="0" presStyleCnt="3"/>
      <dgm:spPr/>
    </dgm:pt>
    <dgm:pt modelId="{29F8C4E8-5166-4F1D-9BCD-B590D690495F}" type="pres">
      <dgm:prSet presAssocID="{F8305A81-52B3-4FDD-9206-08879E93F277}" presName="hierChild4" presStyleCnt="0"/>
      <dgm:spPr/>
    </dgm:pt>
    <dgm:pt modelId="{21323795-5A6F-49F3-80EA-B5C7CFED0AC1}" type="pres">
      <dgm:prSet presAssocID="{F8305A81-52B3-4FDD-9206-08879E93F277}" presName="hierChild5" presStyleCnt="0"/>
      <dgm:spPr/>
    </dgm:pt>
    <dgm:pt modelId="{88E90ABC-9268-42D4-AF5F-B7F8C17392E4}" type="pres">
      <dgm:prSet presAssocID="{A61B5D64-1F5C-45CD-9CCB-F9DC03580875}" presName="Name37" presStyleLbl="parChTrans1D2" presStyleIdx="1" presStyleCnt="3"/>
      <dgm:spPr/>
    </dgm:pt>
    <dgm:pt modelId="{D95A2E8C-44D2-49E2-A350-230F6960E295}" type="pres">
      <dgm:prSet presAssocID="{B8C300C4-2E4E-454F-BDA6-0BF3DEA7D691}" presName="hierRoot2" presStyleCnt="0">
        <dgm:presLayoutVars>
          <dgm:hierBranch val="init"/>
        </dgm:presLayoutVars>
      </dgm:prSet>
      <dgm:spPr/>
    </dgm:pt>
    <dgm:pt modelId="{AC51BC4E-170A-404B-9989-F2BFA97AD39E}" type="pres">
      <dgm:prSet presAssocID="{B8C300C4-2E4E-454F-BDA6-0BF3DEA7D691}" presName="rootComposite" presStyleCnt="0"/>
      <dgm:spPr/>
    </dgm:pt>
    <dgm:pt modelId="{4D5698B5-9525-4922-9C7D-9F39B6764128}" type="pres">
      <dgm:prSet presAssocID="{B8C300C4-2E4E-454F-BDA6-0BF3DEA7D691}" presName="rootText" presStyleLbl="node2" presStyleIdx="1" presStyleCnt="3" custScaleY="261329">
        <dgm:presLayoutVars>
          <dgm:chPref val="3"/>
        </dgm:presLayoutVars>
      </dgm:prSet>
      <dgm:spPr/>
    </dgm:pt>
    <dgm:pt modelId="{E5050B62-96CC-4628-923F-BE0B24E66924}" type="pres">
      <dgm:prSet presAssocID="{B8C300C4-2E4E-454F-BDA6-0BF3DEA7D691}" presName="rootConnector" presStyleLbl="node2" presStyleIdx="1" presStyleCnt="3"/>
      <dgm:spPr/>
    </dgm:pt>
    <dgm:pt modelId="{63F5394F-EA50-4956-BC68-82C11B7B4AEB}" type="pres">
      <dgm:prSet presAssocID="{B8C300C4-2E4E-454F-BDA6-0BF3DEA7D691}" presName="hierChild4" presStyleCnt="0"/>
      <dgm:spPr/>
    </dgm:pt>
    <dgm:pt modelId="{50B80C5F-3F1C-419A-A5EE-881B3895695D}" type="pres">
      <dgm:prSet presAssocID="{B8C300C4-2E4E-454F-BDA6-0BF3DEA7D691}" presName="hierChild5" presStyleCnt="0"/>
      <dgm:spPr/>
    </dgm:pt>
    <dgm:pt modelId="{484ECDC9-C966-4ED5-AA2F-5E2B944F0098}" type="pres">
      <dgm:prSet presAssocID="{B6A2E974-1668-4EB8-8202-DFBA3DCC1292}" presName="Name37" presStyleLbl="parChTrans1D2" presStyleIdx="2" presStyleCnt="3"/>
      <dgm:spPr/>
    </dgm:pt>
    <dgm:pt modelId="{DCFDD51E-6CD4-44F5-92C3-C0F7D35963AD}" type="pres">
      <dgm:prSet presAssocID="{E181DD86-4909-4CF7-A9A0-CA68F9120E2D}" presName="hierRoot2" presStyleCnt="0">
        <dgm:presLayoutVars>
          <dgm:hierBranch val="init"/>
        </dgm:presLayoutVars>
      </dgm:prSet>
      <dgm:spPr/>
    </dgm:pt>
    <dgm:pt modelId="{93AF1348-CFB5-4198-B8F4-3BE0936B4325}" type="pres">
      <dgm:prSet presAssocID="{E181DD86-4909-4CF7-A9A0-CA68F9120E2D}" presName="rootComposite" presStyleCnt="0"/>
      <dgm:spPr/>
    </dgm:pt>
    <dgm:pt modelId="{410FCF28-90FE-473E-A59B-B6BB047260B2}" type="pres">
      <dgm:prSet presAssocID="{E181DD86-4909-4CF7-A9A0-CA68F9120E2D}" presName="rootText" presStyleLbl="node2" presStyleIdx="2" presStyleCnt="3" custScaleY="255243">
        <dgm:presLayoutVars>
          <dgm:chPref val="3"/>
        </dgm:presLayoutVars>
      </dgm:prSet>
      <dgm:spPr/>
    </dgm:pt>
    <dgm:pt modelId="{D34201CF-FA20-4A11-B002-1FC333746A85}" type="pres">
      <dgm:prSet presAssocID="{E181DD86-4909-4CF7-A9A0-CA68F9120E2D}" presName="rootConnector" presStyleLbl="node2" presStyleIdx="2" presStyleCnt="3"/>
      <dgm:spPr/>
    </dgm:pt>
    <dgm:pt modelId="{FC71A272-2248-4166-9110-F0815D4C0995}" type="pres">
      <dgm:prSet presAssocID="{E181DD86-4909-4CF7-A9A0-CA68F9120E2D}" presName="hierChild4" presStyleCnt="0"/>
      <dgm:spPr/>
    </dgm:pt>
    <dgm:pt modelId="{26C9F63D-7B6E-42C1-A497-524F2F05929C}" type="pres">
      <dgm:prSet presAssocID="{E181DD86-4909-4CF7-A9A0-CA68F9120E2D}" presName="hierChild5" presStyleCnt="0"/>
      <dgm:spPr/>
    </dgm:pt>
    <dgm:pt modelId="{8DD8BCBB-5D23-465F-A0FA-B09362340C6C}" type="pres">
      <dgm:prSet presAssocID="{2734975B-6CA1-4BFA-9507-A79C76EEF4CD}" presName="hierChild3" presStyleCnt="0"/>
      <dgm:spPr/>
    </dgm:pt>
  </dgm:ptLst>
  <dgm:cxnLst>
    <dgm:cxn modelId="{4AC3CE08-9111-4BAE-9A4D-695CCFDC624C}" srcId="{64DBAF83-7383-4207-B364-C7F130670F14}" destId="{2734975B-6CA1-4BFA-9507-A79C76EEF4CD}" srcOrd="0" destOrd="0" parTransId="{01D0ED6A-2F64-4AE1-97BF-6D7FFBF60615}" sibTransId="{ED1F9D74-B05E-4BE4-8C75-3676681D4CDB}"/>
    <dgm:cxn modelId="{1D93660D-9FB7-40B3-9A40-05A47FB7258C}" type="presOf" srcId="{B8C300C4-2E4E-454F-BDA6-0BF3DEA7D691}" destId="{4D5698B5-9525-4922-9C7D-9F39B6764128}" srcOrd="0" destOrd="0" presId="urn:microsoft.com/office/officeart/2005/8/layout/orgChart1"/>
    <dgm:cxn modelId="{2F02AD28-F371-42DC-AD82-4D5D0E2C1714}" type="presOf" srcId="{B8C300C4-2E4E-454F-BDA6-0BF3DEA7D691}" destId="{E5050B62-96CC-4628-923F-BE0B24E66924}" srcOrd="1" destOrd="0" presId="urn:microsoft.com/office/officeart/2005/8/layout/orgChart1"/>
    <dgm:cxn modelId="{32529329-A228-4002-B40A-4ACB859E4C9D}" type="presOf" srcId="{E181DD86-4909-4CF7-A9A0-CA68F9120E2D}" destId="{D34201CF-FA20-4A11-B002-1FC333746A85}" srcOrd="1" destOrd="0" presId="urn:microsoft.com/office/officeart/2005/8/layout/orgChart1"/>
    <dgm:cxn modelId="{DD9B372A-6EEF-45F3-A98C-2CBF7534E2E7}" type="presOf" srcId="{2734975B-6CA1-4BFA-9507-A79C76EEF4CD}" destId="{87469557-4A24-41EA-BE32-07372A13CE1E}" srcOrd="0" destOrd="0" presId="urn:microsoft.com/office/officeart/2005/8/layout/orgChart1"/>
    <dgm:cxn modelId="{7C7EAC3F-AB22-4C07-9723-71C3A7C47CB9}" type="presOf" srcId="{64DBAF83-7383-4207-B364-C7F130670F14}" destId="{C6C51475-A9A0-4F63-90D7-291A2D25F92F}" srcOrd="0" destOrd="0" presId="urn:microsoft.com/office/officeart/2005/8/layout/orgChart1"/>
    <dgm:cxn modelId="{02350E63-EB14-4C87-B14B-668A012EE6C5}" srcId="{2734975B-6CA1-4BFA-9507-A79C76EEF4CD}" destId="{F8305A81-52B3-4FDD-9206-08879E93F277}" srcOrd="0" destOrd="0" parTransId="{DE86041D-0BB2-429C-9C8C-57D6ADBD8A5A}" sibTransId="{B81AE924-04DC-4781-B32B-8666E373C425}"/>
    <dgm:cxn modelId="{A2482345-5403-457F-9C43-8D398E1905FF}" type="presOf" srcId="{F8305A81-52B3-4FDD-9206-08879E93F277}" destId="{707F073B-C371-4F62-AB72-F0FBF78D642C}" srcOrd="0" destOrd="0" presId="urn:microsoft.com/office/officeart/2005/8/layout/orgChart1"/>
    <dgm:cxn modelId="{87B12477-F3CE-4BFF-B65C-8141640BC181}" type="presOf" srcId="{F8305A81-52B3-4FDD-9206-08879E93F277}" destId="{799946B5-7EC9-43F3-AB54-03861A23CAB4}" srcOrd="1" destOrd="0" presId="urn:microsoft.com/office/officeart/2005/8/layout/orgChart1"/>
    <dgm:cxn modelId="{B09C1087-3B12-4220-91E5-31E19EAA61AB}" srcId="{2734975B-6CA1-4BFA-9507-A79C76EEF4CD}" destId="{E181DD86-4909-4CF7-A9A0-CA68F9120E2D}" srcOrd="2" destOrd="0" parTransId="{B6A2E974-1668-4EB8-8202-DFBA3DCC1292}" sibTransId="{DFC41811-BBFB-4438-9CB4-AF9F11A3AE6C}"/>
    <dgm:cxn modelId="{33443691-6888-4FC0-A886-A8D6D18AF83A}" type="presOf" srcId="{2734975B-6CA1-4BFA-9507-A79C76EEF4CD}" destId="{D79A295E-2AFE-47B9-ABD6-41A3BFB09D73}" srcOrd="1" destOrd="0" presId="urn:microsoft.com/office/officeart/2005/8/layout/orgChart1"/>
    <dgm:cxn modelId="{AE978F91-E56A-4CDA-871C-001B5810C016}" type="presOf" srcId="{B6A2E974-1668-4EB8-8202-DFBA3DCC1292}" destId="{484ECDC9-C966-4ED5-AA2F-5E2B944F0098}" srcOrd="0" destOrd="0" presId="urn:microsoft.com/office/officeart/2005/8/layout/orgChart1"/>
    <dgm:cxn modelId="{8E5384A8-8493-4182-8703-E7A6C97FFDD5}" srcId="{2734975B-6CA1-4BFA-9507-A79C76EEF4CD}" destId="{B8C300C4-2E4E-454F-BDA6-0BF3DEA7D691}" srcOrd="1" destOrd="0" parTransId="{A61B5D64-1F5C-45CD-9CCB-F9DC03580875}" sibTransId="{776049BD-DE62-49EF-A6AF-73FDD7C51E2B}"/>
    <dgm:cxn modelId="{F1282AA9-DA57-411D-8F33-37B3C7A574DC}" type="presOf" srcId="{DE86041D-0BB2-429C-9C8C-57D6ADBD8A5A}" destId="{9B060DF8-E5C9-4026-8558-D77083674675}" srcOrd="0" destOrd="0" presId="urn:microsoft.com/office/officeart/2005/8/layout/orgChart1"/>
    <dgm:cxn modelId="{5F72FDE5-911D-4506-B36D-E1A5D798F484}" type="presOf" srcId="{E181DD86-4909-4CF7-A9A0-CA68F9120E2D}" destId="{410FCF28-90FE-473E-A59B-B6BB047260B2}" srcOrd="0" destOrd="0" presId="urn:microsoft.com/office/officeart/2005/8/layout/orgChart1"/>
    <dgm:cxn modelId="{6BF92AE8-274A-41FB-98E3-947EBD3391BD}" type="presOf" srcId="{A61B5D64-1F5C-45CD-9CCB-F9DC03580875}" destId="{88E90ABC-9268-42D4-AF5F-B7F8C17392E4}" srcOrd="0" destOrd="0" presId="urn:microsoft.com/office/officeart/2005/8/layout/orgChart1"/>
    <dgm:cxn modelId="{46A2CD64-2BEB-4889-B6A4-04B6E7945BBF}" type="presParOf" srcId="{C6C51475-A9A0-4F63-90D7-291A2D25F92F}" destId="{997AFADA-12AA-4755-B7DE-4FDAE0662C95}" srcOrd="0" destOrd="0" presId="urn:microsoft.com/office/officeart/2005/8/layout/orgChart1"/>
    <dgm:cxn modelId="{61B043F8-ADCD-438E-A5CD-05B083CDE418}" type="presParOf" srcId="{997AFADA-12AA-4755-B7DE-4FDAE0662C95}" destId="{1D0407A9-2756-4ECA-A1E1-7A3F3D9F5277}" srcOrd="0" destOrd="0" presId="urn:microsoft.com/office/officeart/2005/8/layout/orgChart1"/>
    <dgm:cxn modelId="{77F48858-EBC6-4F83-97DB-FCCBF7C5992D}" type="presParOf" srcId="{1D0407A9-2756-4ECA-A1E1-7A3F3D9F5277}" destId="{87469557-4A24-41EA-BE32-07372A13CE1E}" srcOrd="0" destOrd="0" presId="urn:microsoft.com/office/officeart/2005/8/layout/orgChart1"/>
    <dgm:cxn modelId="{CAF32E31-3177-43CB-80C9-FEA0EE7A927E}" type="presParOf" srcId="{1D0407A9-2756-4ECA-A1E1-7A3F3D9F5277}" destId="{D79A295E-2AFE-47B9-ABD6-41A3BFB09D73}" srcOrd="1" destOrd="0" presId="urn:microsoft.com/office/officeart/2005/8/layout/orgChart1"/>
    <dgm:cxn modelId="{A187652D-4918-4C08-BA49-6A2FA517B391}" type="presParOf" srcId="{997AFADA-12AA-4755-B7DE-4FDAE0662C95}" destId="{7EC5FA01-B64C-4E32-BB2A-32027BA88B32}" srcOrd="1" destOrd="0" presId="urn:microsoft.com/office/officeart/2005/8/layout/orgChart1"/>
    <dgm:cxn modelId="{0C93193B-60B1-4356-91F0-500E213C6277}" type="presParOf" srcId="{7EC5FA01-B64C-4E32-BB2A-32027BA88B32}" destId="{9B060DF8-E5C9-4026-8558-D77083674675}" srcOrd="0" destOrd="0" presId="urn:microsoft.com/office/officeart/2005/8/layout/orgChart1"/>
    <dgm:cxn modelId="{76A08949-AA42-4D98-92D1-C1D10D6F02A9}" type="presParOf" srcId="{7EC5FA01-B64C-4E32-BB2A-32027BA88B32}" destId="{C8107B08-2D2E-4F61-A02F-186812B15402}" srcOrd="1" destOrd="0" presId="urn:microsoft.com/office/officeart/2005/8/layout/orgChart1"/>
    <dgm:cxn modelId="{352D373D-2E58-408F-8182-D551E43BC5E6}" type="presParOf" srcId="{C8107B08-2D2E-4F61-A02F-186812B15402}" destId="{2F4B3E87-B279-4C61-9BB3-2884A53B7171}" srcOrd="0" destOrd="0" presId="urn:microsoft.com/office/officeart/2005/8/layout/orgChart1"/>
    <dgm:cxn modelId="{83149ADB-8514-41F5-B05C-99EF5DFFD38A}" type="presParOf" srcId="{2F4B3E87-B279-4C61-9BB3-2884A53B7171}" destId="{707F073B-C371-4F62-AB72-F0FBF78D642C}" srcOrd="0" destOrd="0" presId="urn:microsoft.com/office/officeart/2005/8/layout/orgChart1"/>
    <dgm:cxn modelId="{469D301D-F1E0-45C4-87B6-0FFFAE3A5CF9}" type="presParOf" srcId="{2F4B3E87-B279-4C61-9BB3-2884A53B7171}" destId="{799946B5-7EC9-43F3-AB54-03861A23CAB4}" srcOrd="1" destOrd="0" presId="urn:microsoft.com/office/officeart/2005/8/layout/orgChart1"/>
    <dgm:cxn modelId="{A9A8832E-9124-46D3-9F91-8E2C69D469E8}" type="presParOf" srcId="{C8107B08-2D2E-4F61-A02F-186812B15402}" destId="{29F8C4E8-5166-4F1D-9BCD-B590D690495F}" srcOrd="1" destOrd="0" presId="urn:microsoft.com/office/officeart/2005/8/layout/orgChart1"/>
    <dgm:cxn modelId="{47DD4542-1F80-45C0-AE0F-FA84D6F7C4A9}" type="presParOf" srcId="{C8107B08-2D2E-4F61-A02F-186812B15402}" destId="{21323795-5A6F-49F3-80EA-B5C7CFED0AC1}" srcOrd="2" destOrd="0" presId="urn:microsoft.com/office/officeart/2005/8/layout/orgChart1"/>
    <dgm:cxn modelId="{9623FCD2-ED3C-449F-B453-09CBC34AB9EF}" type="presParOf" srcId="{7EC5FA01-B64C-4E32-BB2A-32027BA88B32}" destId="{88E90ABC-9268-42D4-AF5F-B7F8C17392E4}" srcOrd="2" destOrd="0" presId="urn:microsoft.com/office/officeart/2005/8/layout/orgChart1"/>
    <dgm:cxn modelId="{27DD8D76-7639-4309-86D5-5748CF5A0931}" type="presParOf" srcId="{7EC5FA01-B64C-4E32-BB2A-32027BA88B32}" destId="{D95A2E8C-44D2-49E2-A350-230F6960E295}" srcOrd="3" destOrd="0" presId="urn:microsoft.com/office/officeart/2005/8/layout/orgChart1"/>
    <dgm:cxn modelId="{DBE5B3AA-4F6D-4F9E-AF9E-A060E2F1D0B1}" type="presParOf" srcId="{D95A2E8C-44D2-49E2-A350-230F6960E295}" destId="{AC51BC4E-170A-404B-9989-F2BFA97AD39E}" srcOrd="0" destOrd="0" presId="urn:microsoft.com/office/officeart/2005/8/layout/orgChart1"/>
    <dgm:cxn modelId="{D7097C25-E73C-4BBE-8970-9B9FA193E7A2}" type="presParOf" srcId="{AC51BC4E-170A-404B-9989-F2BFA97AD39E}" destId="{4D5698B5-9525-4922-9C7D-9F39B6764128}" srcOrd="0" destOrd="0" presId="urn:microsoft.com/office/officeart/2005/8/layout/orgChart1"/>
    <dgm:cxn modelId="{BA71DA9B-C13B-48E0-985A-FE908BAF794D}" type="presParOf" srcId="{AC51BC4E-170A-404B-9989-F2BFA97AD39E}" destId="{E5050B62-96CC-4628-923F-BE0B24E66924}" srcOrd="1" destOrd="0" presId="urn:microsoft.com/office/officeart/2005/8/layout/orgChart1"/>
    <dgm:cxn modelId="{13FC9160-4097-4F25-BBA1-9A7725653B61}" type="presParOf" srcId="{D95A2E8C-44D2-49E2-A350-230F6960E295}" destId="{63F5394F-EA50-4956-BC68-82C11B7B4AEB}" srcOrd="1" destOrd="0" presId="urn:microsoft.com/office/officeart/2005/8/layout/orgChart1"/>
    <dgm:cxn modelId="{1CFFBC4E-7289-44F5-8AD8-13DC680C6699}" type="presParOf" srcId="{D95A2E8C-44D2-49E2-A350-230F6960E295}" destId="{50B80C5F-3F1C-419A-A5EE-881B3895695D}" srcOrd="2" destOrd="0" presId="urn:microsoft.com/office/officeart/2005/8/layout/orgChart1"/>
    <dgm:cxn modelId="{98F6080B-DAAB-44C0-A363-D47215A71584}" type="presParOf" srcId="{7EC5FA01-B64C-4E32-BB2A-32027BA88B32}" destId="{484ECDC9-C966-4ED5-AA2F-5E2B944F0098}" srcOrd="4" destOrd="0" presId="urn:microsoft.com/office/officeart/2005/8/layout/orgChart1"/>
    <dgm:cxn modelId="{A8646D2C-FD9B-4EE7-B570-BA1594C2B8B2}" type="presParOf" srcId="{7EC5FA01-B64C-4E32-BB2A-32027BA88B32}" destId="{DCFDD51E-6CD4-44F5-92C3-C0F7D35963AD}" srcOrd="5" destOrd="0" presId="urn:microsoft.com/office/officeart/2005/8/layout/orgChart1"/>
    <dgm:cxn modelId="{0ABBB0B0-13D9-48A9-A8F0-F44076969410}" type="presParOf" srcId="{DCFDD51E-6CD4-44F5-92C3-C0F7D35963AD}" destId="{93AF1348-CFB5-4198-B8F4-3BE0936B4325}" srcOrd="0" destOrd="0" presId="urn:microsoft.com/office/officeart/2005/8/layout/orgChart1"/>
    <dgm:cxn modelId="{22ABE56B-2C82-4C86-BF20-D97768CCF9C6}" type="presParOf" srcId="{93AF1348-CFB5-4198-B8F4-3BE0936B4325}" destId="{410FCF28-90FE-473E-A59B-B6BB047260B2}" srcOrd="0" destOrd="0" presId="urn:microsoft.com/office/officeart/2005/8/layout/orgChart1"/>
    <dgm:cxn modelId="{6532127F-E127-40C9-812C-15BE0F64A5E2}" type="presParOf" srcId="{93AF1348-CFB5-4198-B8F4-3BE0936B4325}" destId="{D34201CF-FA20-4A11-B002-1FC333746A85}" srcOrd="1" destOrd="0" presId="urn:microsoft.com/office/officeart/2005/8/layout/orgChart1"/>
    <dgm:cxn modelId="{BAB58DE9-D7A0-4DB2-9CEC-712F28BCD87F}" type="presParOf" srcId="{DCFDD51E-6CD4-44F5-92C3-C0F7D35963AD}" destId="{FC71A272-2248-4166-9110-F0815D4C0995}" srcOrd="1" destOrd="0" presId="urn:microsoft.com/office/officeart/2005/8/layout/orgChart1"/>
    <dgm:cxn modelId="{5EB929A4-3821-4903-B873-801DB76A45B2}" type="presParOf" srcId="{DCFDD51E-6CD4-44F5-92C3-C0F7D35963AD}" destId="{26C9F63D-7B6E-42C1-A497-524F2F05929C}" srcOrd="2" destOrd="0" presId="urn:microsoft.com/office/officeart/2005/8/layout/orgChart1"/>
    <dgm:cxn modelId="{59939C67-F03F-4356-A338-E8964DE8944B}" type="presParOf" srcId="{997AFADA-12AA-4755-B7DE-4FDAE0662C95}" destId="{8DD8BCBB-5D23-465F-A0FA-B09362340C6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ECDC9-C966-4ED5-AA2F-5E2B944F0098}">
      <dsp:nvSpPr>
        <dsp:cNvPr id="0" name=""/>
        <dsp:cNvSpPr/>
      </dsp:nvSpPr>
      <dsp:spPr>
        <a:xfrm>
          <a:off x="3943350" y="946782"/>
          <a:ext cx="2789949" cy="639324"/>
        </a:xfrm>
        <a:custGeom>
          <a:avLst/>
          <a:gdLst/>
          <a:ahLst/>
          <a:cxnLst/>
          <a:rect l="0" t="0" r="0" b="0"/>
          <a:pathLst>
            <a:path>
              <a:moveTo>
                <a:pt x="0" y="0"/>
              </a:moveTo>
              <a:lnTo>
                <a:pt x="0" y="397221"/>
              </a:lnTo>
              <a:lnTo>
                <a:pt x="2789949" y="397221"/>
              </a:lnTo>
              <a:lnTo>
                <a:pt x="2789949" y="639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E90ABC-9268-42D4-AF5F-B7F8C17392E4}">
      <dsp:nvSpPr>
        <dsp:cNvPr id="0" name=""/>
        <dsp:cNvSpPr/>
      </dsp:nvSpPr>
      <dsp:spPr>
        <a:xfrm>
          <a:off x="3897630" y="946782"/>
          <a:ext cx="91440" cy="639324"/>
        </a:xfrm>
        <a:custGeom>
          <a:avLst/>
          <a:gdLst/>
          <a:ahLst/>
          <a:cxnLst/>
          <a:rect l="0" t="0" r="0" b="0"/>
          <a:pathLst>
            <a:path>
              <a:moveTo>
                <a:pt x="45720" y="0"/>
              </a:moveTo>
              <a:lnTo>
                <a:pt x="45720" y="639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060DF8-E5C9-4026-8558-D77083674675}">
      <dsp:nvSpPr>
        <dsp:cNvPr id="0" name=""/>
        <dsp:cNvSpPr/>
      </dsp:nvSpPr>
      <dsp:spPr>
        <a:xfrm>
          <a:off x="1153400" y="946782"/>
          <a:ext cx="2789949" cy="639324"/>
        </a:xfrm>
        <a:custGeom>
          <a:avLst/>
          <a:gdLst/>
          <a:ahLst/>
          <a:cxnLst/>
          <a:rect l="0" t="0" r="0" b="0"/>
          <a:pathLst>
            <a:path>
              <a:moveTo>
                <a:pt x="2789949" y="0"/>
              </a:moveTo>
              <a:lnTo>
                <a:pt x="2789949" y="397221"/>
              </a:lnTo>
              <a:lnTo>
                <a:pt x="0" y="397221"/>
              </a:lnTo>
              <a:lnTo>
                <a:pt x="0" y="6393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469557-4A24-41EA-BE32-07372A13CE1E}">
      <dsp:nvSpPr>
        <dsp:cNvPr id="0" name=""/>
        <dsp:cNvSpPr/>
      </dsp:nvSpPr>
      <dsp:spPr>
        <a:xfrm>
          <a:off x="2057402" y="364086"/>
          <a:ext cx="3771895" cy="582695"/>
        </a:xfrm>
        <a:prstGeom prst="rect">
          <a:avLst/>
        </a:prstGeom>
        <a:solidFill>
          <a:srgbClr val="01A99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venir Book" panose="02000503020000020003" pitchFamily="2" charset="0"/>
            </a:rPr>
            <a:t>NASA is guided by 3 principles</a:t>
          </a:r>
          <a:endParaRPr lang="en-ZA" sz="1800" kern="1200" dirty="0">
            <a:latin typeface="Avenir Book" panose="02000503020000020003" pitchFamily="2" charset="0"/>
          </a:endParaRPr>
        </a:p>
      </dsp:txBody>
      <dsp:txXfrm>
        <a:off x="2057402" y="364086"/>
        <a:ext cx="3771895" cy="582695"/>
      </dsp:txXfrm>
    </dsp:sp>
    <dsp:sp modelId="{707F073B-C371-4F62-AB72-F0FBF78D642C}">
      <dsp:nvSpPr>
        <dsp:cNvPr id="0" name=""/>
        <dsp:cNvSpPr/>
      </dsp:nvSpPr>
      <dsp:spPr>
        <a:xfrm>
          <a:off x="529" y="1586107"/>
          <a:ext cx="2305742" cy="29462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ctr" defTabSz="711200">
            <a:lnSpc>
              <a:spcPct val="90000"/>
            </a:lnSpc>
            <a:spcBef>
              <a:spcPct val="0"/>
            </a:spcBef>
            <a:spcAft>
              <a:spcPct val="35000"/>
            </a:spcAft>
            <a:buNone/>
          </a:pPr>
          <a:r>
            <a:rPr lang="en-US" altLang="en-US" sz="1600" b="1" kern="1200" dirty="0">
              <a:latin typeface="Avenir Book" panose="02000503020000020003" pitchFamily="2" charset="0"/>
            </a:rPr>
            <a:t>1. </a:t>
          </a:r>
        </a:p>
        <a:p>
          <a:pPr marL="0" lvl="0" indent="0" algn="ctr" defTabSz="711200">
            <a:lnSpc>
              <a:spcPct val="90000"/>
            </a:lnSpc>
            <a:spcBef>
              <a:spcPct val="0"/>
            </a:spcBef>
            <a:spcAft>
              <a:spcPct val="35000"/>
            </a:spcAft>
            <a:buNone/>
          </a:pPr>
          <a:r>
            <a:rPr lang="en-US" altLang="en-US" sz="1600" b="1" kern="1200" dirty="0">
              <a:latin typeface="Avenir Book" panose="02000503020000020003" pitchFamily="2" charset="0"/>
            </a:rPr>
            <a:t>Data triangulation: </a:t>
          </a:r>
          <a:r>
            <a:rPr lang="en-US" altLang="en-US" sz="1600" kern="1200" dirty="0">
              <a:latin typeface="Avenir Book" panose="02000503020000020003" pitchFamily="2" charset="0"/>
            </a:rPr>
            <a:t>triangulate and cross-check data from different sources (FE, FAP &amp;PS) to avoid double counting</a:t>
          </a:r>
          <a:endParaRPr lang="en-ZA" sz="1600" kern="1200" dirty="0">
            <a:latin typeface="Avenir Book" panose="02000503020000020003" pitchFamily="2" charset="0"/>
          </a:endParaRPr>
        </a:p>
      </dsp:txBody>
      <dsp:txXfrm>
        <a:off x="529" y="1586107"/>
        <a:ext cx="2305742" cy="2946209"/>
      </dsp:txXfrm>
    </dsp:sp>
    <dsp:sp modelId="{4D5698B5-9525-4922-9C7D-9F39B6764128}">
      <dsp:nvSpPr>
        <dsp:cNvPr id="0" name=""/>
        <dsp:cNvSpPr/>
      </dsp:nvSpPr>
      <dsp:spPr>
        <a:xfrm>
          <a:off x="2790478" y="1586107"/>
          <a:ext cx="2305742" cy="30127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venir Book" panose="02000503020000020003" pitchFamily="2" charset="0"/>
            </a:rPr>
            <a:t>2. </a:t>
          </a:r>
        </a:p>
        <a:p>
          <a:pPr marL="0" lvl="0" indent="0" algn="ctr" defTabSz="711200">
            <a:lnSpc>
              <a:spcPct val="90000"/>
            </a:lnSpc>
            <a:spcBef>
              <a:spcPct val="0"/>
            </a:spcBef>
            <a:spcAft>
              <a:spcPct val="35000"/>
            </a:spcAft>
            <a:buNone/>
          </a:pPr>
          <a:r>
            <a:rPr lang="en-US" sz="1600" b="0" kern="1200" dirty="0">
              <a:latin typeface="Avenir Book" panose="02000503020000020003" pitchFamily="2" charset="0"/>
            </a:rPr>
            <a:t>NASA captures </a:t>
          </a:r>
          <a:br>
            <a:rPr lang="en-US" sz="1600" b="0" kern="1200" dirty="0">
              <a:latin typeface="Avenir Book" panose="02000503020000020003" pitchFamily="2" charset="0"/>
            </a:rPr>
          </a:br>
          <a:r>
            <a:rPr lang="en-US" sz="1600" b="0" kern="1200" dirty="0">
              <a:latin typeface="Avenir Book" panose="02000503020000020003" pitchFamily="2" charset="0"/>
            </a:rPr>
            <a:t>only </a:t>
          </a:r>
          <a:r>
            <a:rPr lang="en-US" sz="1600" b="1" kern="1200" dirty="0">
              <a:latin typeface="Avenir Book" panose="02000503020000020003" pitchFamily="2" charset="0"/>
            </a:rPr>
            <a:t>complete transactions. </a:t>
          </a:r>
          <a:br>
            <a:rPr lang="en-US" sz="1600" b="1" kern="1200" dirty="0">
              <a:latin typeface="Avenir Book" panose="02000503020000020003" pitchFamily="2" charset="0"/>
            </a:rPr>
          </a:br>
          <a:r>
            <a:rPr lang="en-US" sz="1600" kern="1200" dirty="0">
              <a:latin typeface="Avenir Book" panose="02000503020000020003" pitchFamily="2" charset="0"/>
            </a:rPr>
            <a:t>All 9 vectors are mapped to recreate a complete transaction</a:t>
          </a:r>
          <a:endParaRPr lang="en-ZA" sz="1600" kern="1200" dirty="0">
            <a:latin typeface="Avenir Book" panose="02000503020000020003" pitchFamily="2" charset="0"/>
          </a:endParaRPr>
        </a:p>
      </dsp:txBody>
      <dsp:txXfrm>
        <a:off x="2790478" y="1586107"/>
        <a:ext cx="2305742" cy="3012787"/>
      </dsp:txXfrm>
    </dsp:sp>
    <dsp:sp modelId="{410FCF28-90FE-473E-A59B-B6BB047260B2}">
      <dsp:nvSpPr>
        <dsp:cNvPr id="0" name=""/>
        <dsp:cNvSpPr/>
      </dsp:nvSpPr>
      <dsp:spPr>
        <a:xfrm>
          <a:off x="5580427" y="1586107"/>
          <a:ext cx="2305742" cy="294262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venir Book" panose="02000503020000020003" pitchFamily="2" charset="0"/>
            </a:rPr>
            <a:t>3. </a:t>
          </a:r>
        </a:p>
        <a:p>
          <a:pPr marL="0" lvl="0" indent="0" algn="ctr" defTabSz="711200">
            <a:lnSpc>
              <a:spcPct val="90000"/>
            </a:lnSpc>
            <a:spcBef>
              <a:spcPct val="0"/>
            </a:spcBef>
            <a:spcAft>
              <a:spcPct val="35000"/>
            </a:spcAft>
            <a:buNone/>
          </a:pPr>
          <a:r>
            <a:rPr lang="en-US" sz="1600" b="1" kern="1200" dirty="0">
              <a:latin typeface="Avenir Book" panose="02000503020000020003" pitchFamily="2" charset="0"/>
            </a:rPr>
            <a:t>Capture only actual expenditure, </a:t>
          </a:r>
          <a:br>
            <a:rPr lang="en-US" sz="1600" b="1" kern="1200" dirty="0">
              <a:latin typeface="Avenir Book" panose="02000503020000020003" pitchFamily="2" charset="0"/>
            </a:rPr>
          </a:br>
          <a:r>
            <a:rPr lang="en-US" sz="1600" kern="1200" dirty="0">
              <a:latin typeface="Avenir Book" panose="02000503020000020003" pitchFamily="2" charset="0"/>
            </a:rPr>
            <a:t>HIV expenditures: </a:t>
          </a:r>
          <a:br>
            <a:rPr lang="en-US" sz="1600" kern="1200" dirty="0">
              <a:latin typeface="Avenir Book" panose="02000503020000020003" pitchFamily="2" charset="0"/>
            </a:rPr>
          </a:br>
          <a:r>
            <a:rPr lang="en-US" sz="1600" kern="1200" dirty="0">
              <a:latin typeface="Avenir Book" panose="02000503020000020003" pitchFamily="2" charset="0"/>
            </a:rPr>
            <a:t>Goods and services delivered to a Beneficiary Population. Not budgets or commitments</a:t>
          </a:r>
          <a:endParaRPr lang="en-ZA" sz="1600" kern="1200" dirty="0">
            <a:latin typeface="Avenir Book" panose="02000503020000020003" pitchFamily="2" charset="0"/>
          </a:endParaRPr>
        </a:p>
      </dsp:txBody>
      <dsp:txXfrm>
        <a:off x="5580427" y="1586107"/>
        <a:ext cx="2305742" cy="294262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023471-3E8A-44FC-B1B9-3F3599B0C21E}" type="datetimeFigureOut">
              <a:rPr lang="en-BE" smtClean="0"/>
              <a:t>03/17/2026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172FA3-E0B6-4499-8F67-0AA3220878D9}" type="slidenum">
              <a:rPr lang="en-BE" smtClean="0"/>
              <a:t>‹#›</a:t>
            </a:fld>
            <a:endParaRPr lang="en-BE"/>
          </a:p>
        </p:txBody>
      </p:sp>
    </p:spTree>
    <p:extLst>
      <p:ext uri="{BB962C8B-B14F-4D97-AF65-F5344CB8AC3E}">
        <p14:creationId xmlns:p14="http://schemas.microsoft.com/office/powerpoint/2010/main" val="212172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9D440-9FFE-0F5F-E967-82173EFFE3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458D3-2F61-F5B8-791C-A185D3E701A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075A30-B642-7C09-7C45-8BF07DEF3A4A}"/>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BA565E9C-41B7-0EE5-AADC-6F3334542D36}"/>
              </a:ext>
            </a:extLst>
          </p:cNvPr>
          <p:cNvSpPr>
            <a:spLocks noGrp="1"/>
          </p:cNvSpPr>
          <p:nvPr>
            <p:ph type="sldNum" sz="quarter" idx="5"/>
          </p:nvPr>
        </p:nvSpPr>
        <p:spPr/>
        <p:txBody>
          <a:bodyPr/>
          <a:lstStyle/>
          <a:p>
            <a:fld id="{88172FA3-E0B6-4499-8F67-0AA3220878D9}" type="slidenum">
              <a:rPr lang="en-BE" smtClean="0"/>
              <a:t>7</a:t>
            </a:fld>
            <a:endParaRPr lang="en-BE"/>
          </a:p>
        </p:txBody>
      </p:sp>
    </p:spTree>
    <p:extLst>
      <p:ext uri="{BB962C8B-B14F-4D97-AF65-F5344CB8AC3E}">
        <p14:creationId xmlns:p14="http://schemas.microsoft.com/office/powerpoint/2010/main" val="2479986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11</a:t>
            </a:fld>
            <a:endParaRPr lang="en-BE"/>
          </a:p>
        </p:txBody>
      </p:sp>
    </p:spTree>
    <p:extLst>
      <p:ext uri="{BB962C8B-B14F-4D97-AF65-F5344CB8AC3E}">
        <p14:creationId xmlns:p14="http://schemas.microsoft.com/office/powerpoint/2010/main" val="2488032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AF6FDB0-9613-7CB7-040C-77EDE92787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piè di pagina 16">
            <a:extLst>
              <a:ext uri="{FF2B5EF4-FFF2-40B4-BE49-F238E27FC236}">
                <a16:creationId xmlns:a16="http://schemas.microsoft.com/office/drawing/2014/main" id="{8DF69168-B507-B04F-1950-A13B829708F1}"/>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260374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4" name="Segnaposto piè di pagina 16">
            <a:extLst>
              <a:ext uri="{FF2B5EF4-FFF2-40B4-BE49-F238E27FC236}">
                <a16:creationId xmlns:a16="http://schemas.microsoft.com/office/drawing/2014/main" id="{5D6E8E6B-837B-8829-CA3D-64A86115F4E6}"/>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41251501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B776-2D76-5F78-218C-2E2AE7DC9F18}"/>
              </a:ext>
            </a:extLst>
          </p:cNvPr>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DF20B85-ADC6-C029-3709-55F1C4AA1D99}"/>
              </a:ext>
            </a:extLst>
          </p:cNvPr>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Segnaposto piè di pagina 16">
            <a:extLst>
              <a:ext uri="{FF2B5EF4-FFF2-40B4-BE49-F238E27FC236}">
                <a16:creationId xmlns:a16="http://schemas.microsoft.com/office/drawing/2014/main" id="{DF74998F-C59B-59B1-3130-D9438BE18DCF}"/>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304533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egnaposto piè di pagina 16">
            <a:extLst>
              <a:ext uri="{FF2B5EF4-FFF2-40B4-BE49-F238E27FC236}">
                <a16:creationId xmlns:a16="http://schemas.microsoft.com/office/drawing/2014/main" id="{C47BA4AD-BE25-3AC8-A7A4-7170233FDC99}"/>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1468565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382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8679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63B9AE2E-FB83-6E03-F71E-E558DDB17960}"/>
              </a:ext>
            </a:extLst>
          </p:cNvPr>
          <p:cNvPicPr>
            <a:picLocks noChangeAspect="1"/>
          </p:cNvPicPr>
          <p:nvPr userDrawn="1"/>
        </p:nvPicPr>
        <p:blipFill>
          <a:blip r:embed="rId5"/>
          <a:stretch>
            <a:fillRect/>
          </a:stretch>
        </p:blipFill>
        <p:spPr>
          <a:xfrm>
            <a:off x="9228328" y="6149914"/>
            <a:ext cx="2460949" cy="365126"/>
          </a:xfrm>
          <a:prstGeom prst="rect">
            <a:avLst/>
          </a:prstGeom>
        </p:spPr>
      </p:pic>
      <p:sp>
        <p:nvSpPr>
          <p:cNvPr id="12" name="Text Placeholder 6">
            <a:extLst>
              <a:ext uri="{FF2B5EF4-FFF2-40B4-BE49-F238E27FC236}">
                <a16:creationId xmlns:a16="http://schemas.microsoft.com/office/drawing/2014/main" id="{EAC539B7-ACEA-17C7-BC57-A5F324F7DE5D}"/>
              </a:ext>
            </a:extLst>
          </p:cNvPr>
          <p:cNvSpPr txBox="1">
            <a:spLocks/>
          </p:cNvSpPr>
          <p:nvPr userDrawn="1"/>
        </p:nvSpPr>
        <p:spPr bwMode="auto">
          <a:xfrm>
            <a:off x="419726" y="6189221"/>
            <a:ext cx="2935288" cy="26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latin typeface="Avenir Book" panose="02000503020000020003" pitchFamily="2" charset="0"/>
                <a:cs typeface="Arial" panose="020B0604020202020204" pitchFamily="34" charset="0"/>
              </a:rPr>
              <a:t>2030</a:t>
            </a:r>
            <a:r>
              <a:rPr lang="en-US" altLang="en-US" sz="1100" dirty="0">
                <a:solidFill>
                  <a:srgbClr val="000000"/>
                </a:solidFill>
                <a:latin typeface="Avenir Book" panose="02000503020000020003" pitchFamily="2" charset="0"/>
                <a:cs typeface="Arial" panose="020B0604020202020204" pitchFamily="34" charset="0"/>
              </a:rPr>
              <a:t> | Ending the AIDS epidemic</a:t>
            </a:r>
          </a:p>
        </p:txBody>
      </p:sp>
      <p:sp>
        <p:nvSpPr>
          <p:cNvPr id="17" name="Segnaposto piè di pagina 16">
            <a:extLst>
              <a:ext uri="{FF2B5EF4-FFF2-40B4-BE49-F238E27FC236}">
                <a16:creationId xmlns:a16="http://schemas.microsoft.com/office/drawing/2014/main" id="{3B7CA4AE-9BDD-7FAA-1C69-AA6B42B94CAF}"/>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latin typeface="Avenir Book" panose="02000503020000020003" pitchFamily="2" charset="0"/>
              </a:defRPr>
            </a:lvl1pPr>
          </a:lstStyle>
          <a:p>
            <a:endParaRPr lang="it-IT" dirty="0">
              <a:latin typeface="Avenir Book" panose="02000503020000020003" pitchFamily="2" charset="0"/>
            </a:endParaRPr>
          </a:p>
        </p:txBody>
      </p:sp>
    </p:spTree>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egnaposto piè di pagina 16">
            <a:extLst>
              <a:ext uri="{FF2B5EF4-FFF2-40B4-BE49-F238E27FC236}">
                <a16:creationId xmlns:a16="http://schemas.microsoft.com/office/drawing/2014/main" id="{A932D455-4CBA-6F0B-2C6E-7B3A1EC8FC9B}"/>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cSld>
  <p:clrMap bg1="lt1" tx1="dk1" bg2="lt2" tx2="dk2" accent1="accent1" accent2="accent2" accent3="accent3" accent4="accent4" accent5="accent5" accent6="accent6" hlink="hlink" folHlink="folHlink"/>
  <p:sldLayoutIdLst>
    <p:sldLayoutId id="2147483860"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A7ADF3-0CC4-E176-6E06-754307255B49}"/>
              </a:ext>
            </a:extLst>
          </p:cNvPr>
          <p:cNvSpPr/>
          <p:nvPr userDrawn="1"/>
        </p:nvSpPr>
        <p:spPr>
          <a:xfrm>
            <a:off x="0" y="0"/>
            <a:ext cx="6096000" cy="6858000"/>
          </a:xfrm>
          <a:prstGeom prst="rect">
            <a:avLst/>
          </a:prstGeom>
          <a:solidFill>
            <a:srgbClr val="70C8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3861"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6">
            <a:extLst>
              <a:ext uri="{FF2B5EF4-FFF2-40B4-BE49-F238E27FC236}">
                <a16:creationId xmlns:a16="http://schemas.microsoft.com/office/drawing/2014/main" id="{01CCD696-EB66-1A93-D3AF-6C4F4D4D6B1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2"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emf"/><Relationship Id="rId3" Type="http://schemas.openxmlformats.org/officeDocument/2006/relationships/oleObject" Target="../embeddings/oleObject1.bin"/><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wmf"/><Relationship Id="rId11" Type="http://schemas.openxmlformats.org/officeDocument/2006/relationships/image" Target="../media/image13.jpeg"/><Relationship Id="rId5" Type="http://schemas.openxmlformats.org/officeDocument/2006/relationships/image" Target="../media/image7.png"/><Relationship Id="rId15" Type="http://schemas.openxmlformats.org/officeDocument/2006/relationships/image" Target="../media/image17.wmf"/><Relationship Id="rId10" Type="http://schemas.openxmlformats.org/officeDocument/2006/relationships/image" Target="../media/image12.jpg"/><Relationship Id="rId4" Type="http://schemas.openxmlformats.org/officeDocument/2006/relationships/image" Target="../media/image6.emf"/><Relationship Id="rId9" Type="http://schemas.openxmlformats.org/officeDocument/2006/relationships/image" Target="../media/image11.emf"/><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Placeholder 6">
            <a:extLst>
              <a:ext uri="{FF2B5EF4-FFF2-40B4-BE49-F238E27FC236}">
                <a16:creationId xmlns:a16="http://schemas.microsoft.com/office/drawing/2014/main" id="{86F3C317-593A-C868-1AD5-FD592D993F1E}"/>
              </a:ext>
            </a:extLst>
          </p:cNvPr>
          <p:cNvSpPr txBox="1">
            <a:spLocks/>
          </p:cNvSpPr>
          <p:nvPr/>
        </p:nvSpPr>
        <p:spPr bwMode="auto">
          <a:xfrm>
            <a:off x="407851" y="226265"/>
            <a:ext cx="2935288" cy="32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cs typeface="Arial" panose="020B0604020202020204" pitchFamily="34" charset="0"/>
              </a:rPr>
              <a:t>UNAIDS</a:t>
            </a:r>
            <a:r>
              <a:rPr lang="en-US" altLang="en-US" sz="1100" dirty="0">
                <a:solidFill>
                  <a:srgbClr val="000000"/>
                </a:solidFill>
                <a:cs typeface="Arial" panose="020B0604020202020204" pitchFamily="34" charset="0"/>
              </a:rPr>
              <a:t> | JAN 2026</a:t>
            </a:r>
          </a:p>
        </p:txBody>
      </p:sp>
      <p:sp>
        <p:nvSpPr>
          <p:cNvPr id="6147" name="Title 1">
            <a:extLst>
              <a:ext uri="{FF2B5EF4-FFF2-40B4-BE49-F238E27FC236}">
                <a16:creationId xmlns:a16="http://schemas.microsoft.com/office/drawing/2014/main" id="{B15A630C-B87D-D17C-89DD-4712E6AF0A45}"/>
              </a:ext>
            </a:extLst>
          </p:cNvPr>
          <p:cNvSpPr txBox="1">
            <a:spLocks/>
          </p:cNvSpPr>
          <p:nvPr/>
        </p:nvSpPr>
        <p:spPr bwMode="auto">
          <a:xfrm>
            <a:off x="419726" y="942975"/>
            <a:ext cx="10179264" cy="622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pPr>
            <a:r>
              <a:rPr lang="en-US" altLang="en-US" sz="4000" dirty="0">
                <a:solidFill>
                  <a:srgbClr val="000000"/>
                </a:solidFill>
                <a:latin typeface="Avenir Book" panose="02000503020000020003" pitchFamily="2" charset="0"/>
                <a:cs typeface="Arial" panose="020B0604020202020204" pitchFamily="34" charset="0"/>
              </a:rPr>
              <a:t>Resource Tracking and Transactions in NASA</a:t>
            </a:r>
          </a:p>
        </p:txBody>
      </p:sp>
      <p:sp>
        <p:nvSpPr>
          <p:cNvPr id="6148" name="Text Placeholder 6">
            <a:extLst>
              <a:ext uri="{FF2B5EF4-FFF2-40B4-BE49-F238E27FC236}">
                <a16:creationId xmlns:a16="http://schemas.microsoft.com/office/drawing/2014/main" id="{6E503B92-B501-E87E-0315-233D78B73343}"/>
              </a:ext>
            </a:extLst>
          </p:cNvPr>
          <p:cNvSpPr txBox="1">
            <a:spLocks/>
          </p:cNvSpPr>
          <p:nvPr/>
        </p:nvSpPr>
        <p:spPr bwMode="auto">
          <a:xfrm>
            <a:off x="419726" y="2330210"/>
            <a:ext cx="6953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200" b="1" dirty="0">
                <a:solidFill>
                  <a:srgbClr val="000000"/>
                </a:solidFill>
                <a:latin typeface="Avenir Book" panose="02000503020000020003" pitchFamily="2" charset="0"/>
                <a:cs typeface="Arial" panose="020B0604020202020204" pitchFamily="34" charset="0"/>
              </a:rPr>
              <a:t>PRESENTER NAME</a:t>
            </a:r>
          </a:p>
        </p:txBody>
      </p:sp>
      <p:pic>
        <p:nvPicPr>
          <p:cNvPr id="4" name="Immagine 3">
            <a:extLst>
              <a:ext uri="{FF2B5EF4-FFF2-40B4-BE49-F238E27FC236}">
                <a16:creationId xmlns:a16="http://schemas.microsoft.com/office/drawing/2014/main" id="{B6519C97-A328-05BE-BAA6-FEE847BEF98B}"/>
              </a:ext>
            </a:extLst>
          </p:cNvPr>
          <p:cNvPicPr>
            <a:picLocks noChangeAspect="1"/>
          </p:cNvPicPr>
          <p:nvPr/>
        </p:nvPicPr>
        <p:blipFill>
          <a:blip r:embed="rId2"/>
          <a:stretch>
            <a:fillRect/>
          </a:stretch>
        </p:blipFill>
        <p:spPr>
          <a:xfrm>
            <a:off x="9172074" y="115352"/>
            <a:ext cx="2901331" cy="545895"/>
          </a:xfrm>
          <a:prstGeom prst="rect">
            <a:avLst/>
          </a:prstGeom>
        </p:spPr>
      </p:pic>
      <p:pic>
        <p:nvPicPr>
          <p:cNvPr id="3" name="Picture 7">
            <a:extLst>
              <a:ext uri="{FF2B5EF4-FFF2-40B4-BE49-F238E27FC236}">
                <a16:creationId xmlns:a16="http://schemas.microsoft.com/office/drawing/2014/main" id="{96933472-C8FD-AF19-B8D7-7606568A5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81349"/>
            <a:ext cx="12192000" cy="4897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85565185-FA20-0866-AD63-D69BF257E429}"/>
              </a:ext>
            </a:extLst>
          </p:cNvPr>
          <p:cNvSpPr txBox="1"/>
          <p:nvPr/>
        </p:nvSpPr>
        <p:spPr>
          <a:xfrm>
            <a:off x="509667" y="330951"/>
            <a:ext cx="11137690" cy="553998"/>
          </a:xfrm>
          <a:prstGeom prst="rect">
            <a:avLst/>
          </a:prstGeom>
          <a:noFill/>
        </p:spPr>
        <p:txBody>
          <a:bodyPr wrap="square">
            <a:spAutoFit/>
          </a:bodyPr>
          <a:lstStyle/>
          <a:p>
            <a:pPr eaLnBrk="1" hangingPunct="1"/>
            <a:r>
              <a:rPr lang="en-US" altLang="en-US" sz="3000" dirty="0">
                <a:solidFill>
                  <a:srgbClr val="E31937"/>
                </a:solidFill>
                <a:latin typeface="Avenir Book" panose="02000503020000020003" pitchFamily="2" charset="0"/>
                <a:cs typeface="Arial" panose="020B0604020202020204" pitchFamily="34" charset="0"/>
              </a:rPr>
              <a:t>Transactions in NASA </a:t>
            </a:r>
          </a:p>
        </p:txBody>
      </p:sp>
      <p:sp>
        <p:nvSpPr>
          <p:cNvPr id="8" name="Segnaposto piè di pagina 7">
            <a:extLst>
              <a:ext uri="{FF2B5EF4-FFF2-40B4-BE49-F238E27FC236}">
                <a16:creationId xmlns:a16="http://schemas.microsoft.com/office/drawing/2014/main" id="{2EF30A06-B5AE-E23C-29AA-72AA6FBC852B}"/>
              </a:ext>
            </a:extLst>
          </p:cNvPr>
          <p:cNvSpPr>
            <a:spLocks noGrp="1"/>
          </p:cNvSpPr>
          <p:nvPr>
            <p:ph type="ftr" sz="quarter" idx="3"/>
          </p:nvPr>
        </p:nvSpPr>
        <p:spPr/>
        <p:txBody>
          <a:bodyPr/>
          <a:lstStyle/>
          <a:p>
            <a:r>
              <a:rPr lang="it-IT" sz="1100" dirty="0">
                <a:latin typeface="Avenir Book" panose="02000503020000020003" pitchFamily="2" charset="0"/>
              </a:rPr>
              <a:t>1</a:t>
            </a:r>
          </a:p>
        </p:txBody>
      </p:sp>
      <p:pic>
        <p:nvPicPr>
          <p:cNvPr id="4" name="Immagine 3" descr="Immagine che contiene testo, schermata, Carattere, biglietto da visita&#10;&#10;Il contenuto generato dall'IA potrebbe non essere corretto.">
            <a:extLst>
              <a:ext uri="{FF2B5EF4-FFF2-40B4-BE49-F238E27FC236}">
                <a16:creationId xmlns:a16="http://schemas.microsoft.com/office/drawing/2014/main" id="{62FA0368-1FCF-4763-CA15-72FDCC73DD1A}"/>
              </a:ext>
            </a:extLst>
          </p:cNvPr>
          <p:cNvPicPr>
            <a:picLocks noChangeAspect="1"/>
          </p:cNvPicPr>
          <p:nvPr/>
        </p:nvPicPr>
        <p:blipFill>
          <a:blip r:embed="rId2"/>
          <a:srcRect b="86000"/>
          <a:stretch>
            <a:fillRect/>
          </a:stretch>
        </p:blipFill>
        <p:spPr>
          <a:xfrm>
            <a:off x="1904990" y="1330294"/>
            <a:ext cx="8347044" cy="640857"/>
          </a:xfrm>
          <a:prstGeom prst="rect">
            <a:avLst/>
          </a:prstGeom>
        </p:spPr>
      </p:pic>
      <p:sp>
        <p:nvSpPr>
          <p:cNvPr id="7" name="CasellaDiTesto 6">
            <a:extLst>
              <a:ext uri="{FF2B5EF4-FFF2-40B4-BE49-F238E27FC236}">
                <a16:creationId xmlns:a16="http://schemas.microsoft.com/office/drawing/2014/main" id="{E2150015-3B1F-EEA9-7E95-F19C42D44D75}"/>
              </a:ext>
            </a:extLst>
          </p:cNvPr>
          <p:cNvSpPr txBox="1"/>
          <p:nvPr/>
        </p:nvSpPr>
        <p:spPr>
          <a:xfrm>
            <a:off x="1224816" y="2548774"/>
            <a:ext cx="9742367" cy="2338076"/>
          </a:xfrm>
          <a:prstGeom prst="rect">
            <a:avLst/>
          </a:prstGeom>
          <a:noFill/>
        </p:spPr>
        <p:txBody>
          <a:bodyPr wrap="square">
            <a:spAutoFit/>
          </a:bodyPr>
          <a:lstStyle/>
          <a:p>
            <a:pPr eaLnBrk="1" hangingPunct="1">
              <a:lnSpc>
                <a:spcPts val="2200"/>
              </a:lnSpc>
              <a:spcBef>
                <a:spcPct val="0"/>
              </a:spcBef>
              <a:buFontTx/>
              <a:buNone/>
            </a:pPr>
            <a:r>
              <a:rPr lang="en-US" altLang="en-US" sz="2000" dirty="0">
                <a:solidFill>
                  <a:srgbClr val="000000"/>
                </a:solidFill>
                <a:latin typeface="Avenir Book" panose="02000503020000020003" pitchFamily="2" charset="0"/>
                <a:cs typeface="Arial" panose="020B0604020202020204" pitchFamily="34" charset="0"/>
              </a:rPr>
              <a:t>A transaction represents the recorded transfer of resources between economic agents, allowing us to trace the flow of funds from their origin through to the purchaser, the provider, and ultimately to the delivery of services. </a:t>
            </a:r>
          </a:p>
          <a:p>
            <a:pPr eaLnBrk="1" hangingPunct="1">
              <a:lnSpc>
                <a:spcPts val="2200"/>
              </a:lnSpc>
              <a:spcBef>
                <a:spcPct val="0"/>
              </a:spcBef>
              <a:buFontTx/>
              <a:buNone/>
            </a:pPr>
            <a:endParaRPr lang="en-US" altLang="en-US" sz="2000" dirty="0">
              <a:solidFill>
                <a:srgbClr val="000000"/>
              </a:solidFill>
              <a:latin typeface="Avenir Book" panose="02000503020000020003" pitchFamily="2" charset="0"/>
              <a:cs typeface="Arial" panose="020B0604020202020204" pitchFamily="34" charset="0"/>
            </a:endParaRPr>
          </a:p>
          <a:p>
            <a:pPr eaLnBrk="1" hangingPunct="1">
              <a:lnSpc>
                <a:spcPts val="2200"/>
              </a:lnSpc>
              <a:spcBef>
                <a:spcPct val="0"/>
              </a:spcBef>
              <a:buFontTx/>
              <a:buNone/>
            </a:pPr>
            <a:r>
              <a:rPr lang="en-US" altLang="en-US" sz="2000" dirty="0">
                <a:solidFill>
                  <a:srgbClr val="000000"/>
                </a:solidFill>
                <a:latin typeface="Avenir Book" panose="02000503020000020003" pitchFamily="2" charset="0"/>
                <a:cs typeface="Arial" panose="020B0604020202020204" pitchFamily="34" charset="0"/>
              </a:rPr>
              <a:t>In the NASA framework, the transaction is the fundamental unit of financial tracking: it captures how resources move from a financing source to an implementing agent, who then pays a provider to deliver one or more AIDS Spending Categories (ASCs) to beneficiary populations, whether explicitly identified or not, through the use of production inputs.</a:t>
            </a:r>
          </a:p>
        </p:txBody>
      </p:sp>
    </p:spTree>
    <p:extLst>
      <p:ext uri="{BB962C8B-B14F-4D97-AF65-F5344CB8AC3E}">
        <p14:creationId xmlns:p14="http://schemas.microsoft.com/office/powerpoint/2010/main" val="3863870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9F9D9-4EE7-CB9C-9CB2-32BB55D81992}"/>
            </a:ext>
          </a:extLst>
        </p:cNvPr>
        <p:cNvGrpSpPr/>
        <p:nvPr/>
      </p:nvGrpSpPr>
      <p:grpSpPr>
        <a:xfrm>
          <a:off x="0" y="0"/>
          <a:ext cx="0" cy="0"/>
          <a:chOff x="0" y="0"/>
          <a:chExt cx="0" cy="0"/>
        </a:xfrm>
      </p:grpSpPr>
      <p:pic>
        <p:nvPicPr>
          <p:cNvPr id="3" name="Immagine 48" descr="Immagine che contiene testo, schermata, Carattere, biglietto da visita&#10;&#10;Il contenuto generato dall'IA potrebbe non essere corretto.">
            <a:extLst>
              <a:ext uri="{FF2B5EF4-FFF2-40B4-BE49-F238E27FC236}">
                <a16:creationId xmlns:a16="http://schemas.microsoft.com/office/drawing/2014/main" id="{0A9EB915-01DD-E431-17E8-F61EAF593B11}"/>
              </a:ext>
            </a:extLst>
          </p:cNvPr>
          <p:cNvPicPr>
            <a:picLocks noChangeAspect="1"/>
          </p:cNvPicPr>
          <p:nvPr/>
        </p:nvPicPr>
        <p:blipFill>
          <a:blip r:embed="rId2"/>
          <a:stretch>
            <a:fillRect/>
          </a:stretch>
        </p:blipFill>
        <p:spPr>
          <a:xfrm>
            <a:off x="1388931" y="1711569"/>
            <a:ext cx="8952195" cy="4909268"/>
          </a:xfrm>
          <a:prstGeom prst="rect">
            <a:avLst/>
          </a:prstGeom>
        </p:spPr>
      </p:pic>
      <p:sp>
        <p:nvSpPr>
          <p:cNvPr id="18" name="Segnaposto piè di pagina 9">
            <a:extLst>
              <a:ext uri="{FF2B5EF4-FFF2-40B4-BE49-F238E27FC236}">
                <a16:creationId xmlns:a16="http://schemas.microsoft.com/office/drawing/2014/main" id="{C5B03BED-500D-FCD5-721D-7D4A318E3205}"/>
              </a:ext>
            </a:extLst>
          </p:cNvPr>
          <p:cNvSpPr>
            <a:spLocks noGrp="1"/>
          </p:cNvSpPr>
          <p:nvPr>
            <p:ph type="ftr" sz="quarter" idx="3"/>
          </p:nvPr>
        </p:nvSpPr>
        <p:spPr/>
        <p:txBody>
          <a:bodyPr/>
          <a:lstStyle/>
          <a:p>
            <a:r>
              <a:rPr lang="it-IT" sz="1100" dirty="0">
                <a:latin typeface="Avenir Book" panose="02000503020000020003" pitchFamily="2" charset="0"/>
              </a:rPr>
              <a:t>2</a:t>
            </a:r>
          </a:p>
        </p:txBody>
      </p:sp>
      <p:sp>
        <p:nvSpPr>
          <p:cNvPr id="2" name="TextBox 1">
            <a:extLst>
              <a:ext uri="{FF2B5EF4-FFF2-40B4-BE49-F238E27FC236}">
                <a16:creationId xmlns:a16="http://schemas.microsoft.com/office/drawing/2014/main" id="{C835E38D-FCEB-C147-5C07-64CB38F03C82}"/>
              </a:ext>
            </a:extLst>
          </p:cNvPr>
          <p:cNvSpPr txBox="1"/>
          <p:nvPr/>
        </p:nvSpPr>
        <p:spPr>
          <a:xfrm>
            <a:off x="509667" y="265082"/>
            <a:ext cx="11137690" cy="1397819"/>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Resource Tracking</a:t>
            </a:r>
          </a:p>
          <a:p>
            <a:pPr eaLnBrk="1" hangingPunct="1">
              <a:lnSpc>
                <a:spcPts val="2200"/>
              </a:lnSpc>
            </a:pPr>
            <a:r>
              <a:rPr lang="en-US" altLang="en-US" dirty="0">
                <a:solidFill>
                  <a:srgbClr val="000000"/>
                </a:solidFill>
                <a:latin typeface="Avenir Book" panose="02000503020000020003" pitchFamily="2" charset="0"/>
                <a:cs typeface="Arial" panose="020B0604020202020204" pitchFamily="34" charset="0"/>
              </a:rPr>
              <a:t>Resource tracking is based on a methodology to reconstruct all the financial transactions related to the National Response to HIV/AIDS epidemic. It helps us understand how funding, services, and other critical components move through the system to address HIV/AIDS.</a:t>
            </a:r>
          </a:p>
        </p:txBody>
      </p:sp>
      <p:sp>
        <p:nvSpPr>
          <p:cNvPr id="68" name="Ovale 67">
            <a:extLst>
              <a:ext uri="{FF2B5EF4-FFF2-40B4-BE49-F238E27FC236}">
                <a16:creationId xmlns:a16="http://schemas.microsoft.com/office/drawing/2014/main" id="{B03AFADA-0403-BD8A-A977-70022A6C580B}"/>
              </a:ext>
            </a:extLst>
          </p:cNvPr>
          <p:cNvSpPr/>
          <p:nvPr/>
        </p:nvSpPr>
        <p:spPr>
          <a:xfrm>
            <a:off x="693431" y="3096084"/>
            <a:ext cx="1481305" cy="1397819"/>
          </a:xfrm>
          <a:prstGeom prst="ellipse">
            <a:avLst/>
          </a:prstGeom>
          <a:solidFill>
            <a:schemeClr val="bg1"/>
          </a:solidFill>
          <a:ln>
            <a:solidFill>
              <a:srgbClr val="E319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9" name="Ovale 78">
            <a:extLst>
              <a:ext uri="{FF2B5EF4-FFF2-40B4-BE49-F238E27FC236}">
                <a16:creationId xmlns:a16="http://schemas.microsoft.com/office/drawing/2014/main" id="{68A8A316-63F7-D23A-1133-30AEF0AC8E6D}"/>
              </a:ext>
            </a:extLst>
          </p:cNvPr>
          <p:cNvSpPr/>
          <p:nvPr/>
        </p:nvSpPr>
        <p:spPr>
          <a:xfrm>
            <a:off x="5376027" y="2381792"/>
            <a:ext cx="1024844" cy="869728"/>
          </a:xfrm>
          <a:prstGeom prst="ellipse">
            <a:avLst/>
          </a:prstGeom>
          <a:solidFill>
            <a:schemeClr val="bg1"/>
          </a:solidFill>
          <a:ln>
            <a:solidFill>
              <a:srgbClr val="E319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2" name="Ovale 81">
            <a:extLst>
              <a:ext uri="{FF2B5EF4-FFF2-40B4-BE49-F238E27FC236}">
                <a16:creationId xmlns:a16="http://schemas.microsoft.com/office/drawing/2014/main" id="{8262E897-8D4B-C0F8-0542-146C3F4E15E1}"/>
              </a:ext>
            </a:extLst>
          </p:cNvPr>
          <p:cNvSpPr/>
          <p:nvPr/>
        </p:nvSpPr>
        <p:spPr>
          <a:xfrm>
            <a:off x="10017263" y="2220055"/>
            <a:ext cx="1481306" cy="1397819"/>
          </a:xfrm>
          <a:prstGeom prst="ellipse">
            <a:avLst/>
          </a:prstGeom>
          <a:solidFill>
            <a:schemeClr val="bg1"/>
          </a:solidFill>
          <a:ln>
            <a:solidFill>
              <a:srgbClr val="E319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3" name="Ovale 92">
            <a:extLst>
              <a:ext uri="{FF2B5EF4-FFF2-40B4-BE49-F238E27FC236}">
                <a16:creationId xmlns:a16="http://schemas.microsoft.com/office/drawing/2014/main" id="{99CDD210-54E2-5100-141D-0B0C764176E1}"/>
              </a:ext>
            </a:extLst>
          </p:cNvPr>
          <p:cNvSpPr/>
          <p:nvPr/>
        </p:nvSpPr>
        <p:spPr>
          <a:xfrm>
            <a:off x="10102823" y="4402320"/>
            <a:ext cx="1535656" cy="1138237"/>
          </a:xfrm>
          <a:prstGeom prst="ellipse">
            <a:avLst/>
          </a:prstGeom>
          <a:solidFill>
            <a:schemeClr val="bg1"/>
          </a:solidFill>
          <a:ln>
            <a:solidFill>
              <a:srgbClr val="E319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19" name="Group 93">
            <a:extLst>
              <a:ext uri="{FF2B5EF4-FFF2-40B4-BE49-F238E27FC236}">
                <a16:creationId xmlns:a16="http://schemas.microsoft.com/office/drawing/2014/main" id="{F2EB2A8E-A8C8-10E4-F6D4-CE3FEE904B76}"/>
              </a:ext>
            </a:extLst>
          </p:cNvPr>
          <p:cNvGrpSpPr/>
          <p:nvPr/>
        </p:nvGrpSpPr>
        <p:grpSpPr>
          <a:xfrm>
            <a:off x="5445850" y="2486195"/>
            <a:ext cx="934150" cy="508790"/>
            <a:chOff x="3161034" y="3264518"/>
            <a:chExt cx="975368" cy="545064"/>
          </a:xfrm>
        </p:grpSpPr>
        <p:graphicFrame>
          <p:nvGraphicFramePr>
            <p:cNvPr id="121" name="Object 22">
              <a:extLst>
                <a:ext uri="{FF2B5EF4-FFF2-40B4-BE49-F238E27FC236}">
                  <a16:creationId xmlns:a16="http://schemas.microsoft.com/office/drawing/2014/main" id="{D88FE356-9BF9-0B92-F32B-81C022B9A03C}"/>
                </a:ext>
              </a:extLst>
            </p:cNvPr>
            <p:cNvGraphicFramePr>
              <a:graphicFrameLocks noChangeAspect="1"/>
            </p:cNvGraphicFramePr>
            <p:nvPr>
              <p:extLst>
                <p:ext uri="{D42A27DB-BD31-4B8C-83A1-F6EECF244321}">
                  <p14:modId xmlns:p14="http://schemas.microsoft.com/office/powerpoint/2010/main" val="3276851325"/>
                </p:ext>
              </p:extLst>
            </p:nvPr>
          </p:nvGraphicFramePr>
          <p:xfrm>
            <a:off x="3161034" y="3499041"/>
            <a:ext cx="975368" cy="310541"/>
          </p:xfrm>
          <a:graphic>
            <a:graphicData uri="http://schemas.openxmlformats.org/presentationml/2006/ole">
              <mc:AlternateContent xmlns:mc="http://schemas.openxmlformats.org/markup-compatibility/2006">
                <mc:Choice xmlns:v="urn:schemas-microsoft-com:vml" Requires="v">
                  <p:oleObj name="Visio" r:id="rId3" imgW="2000115" imgH="1009586" progId="Visio.Drawing.11">
                    <p:embed/>
                  </p:oleObj>
                </mc:Choice>
                <mc:Fallback>
                  <p:oleObj name="Visio" r:id="rId3" imgW="2000115" imgH="1009586" progId="Visio.Drawing.11">
                    <p:embed/>
                    <p:pic>
                      <p:nvPicPr>
                        <p:cNvPr id="121" name="Object 22">
                          <a:extLst>
                            <a:ext uri="{FF2B5EF4-FFF2-40B4-BE49-F238E27FC236}">
                              <a16:creationId xmlns:a16="http://schemas.microsoft.com/office/drawing/2014/main" id="{D88FE356-9BF9-0B92-F32B-81C022B9A0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034" y="3499041"/>
                          <a:ext cx="975368" cy="31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 name="Text Box 23">
              <a:extLst>
                <a:ext uri="{FF2B5EF4-FFF2-40B4-BE49-F238E27FC236}">
                  <a16:creationId xmlns:a16="http://schemas.microsoft.com/office/drawing/2014/main" id="{3217C4D3-580B-DB45-E258-8443D37A85CF}"/>
                </a:ext>
              </a:extLst>
            </p:cNvPr>
            <p:cNvSpPr txBox="1">
              <a:spLocks noChangeArrowheads="1"/>
            </p:cNvSpPr>
            <p:nvPr/>
          </p:nvSpPr>
          <p:spPr bwMode="auto">
            <a:xfrm>
              <a:off x="3426212" y="3264518"/>
              <a:ext cx="474476" cy="230480"/>
            </a:xfrm>
            <a:prstGeom prst="rect">
              <a:avLst/>
            </a:prstGeom>
            <a:solidFill>
              <a:schemeClr val="bg1"/>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900" dirty="0">
                  <a:latin typeface="Times" panose="02020603050405020304" pitchFamily="18" charset="0"/>
                </a:rPr>
                <a:t>MoH</a:t>
              </a:r>
              <a:endParaRPr lang="en-US" altLang="en-US" sz="900" dirty="0">
                <a:latin typeface="Times" panose="02020603050405020304" pitchFamily="18" charset="0"/>
              </a:endParaRPr>
            </a:p>
          </p:txBody>
        </p:sp>
      </p:grpSp>
      <p:grpSp>
        <p:nvGrpSpPr>
          <p:cNvPr id="127" name="Group 23">
            <a:extLst>
              <a:ext uri="{FF2B5EF4-FFF2-40B4-BE49-F238E27FC236}">
                <a16:creationId xmlns:a16="http://schemas.microsoft.com/office/drawing/2014/main" id="{9FE3BA40-4540-B09F-F5EE-2C4E3F29625E}"/>
              </a:ext>
            </a:extLst>
          </p:cNvPr>
          <p:cNvGrpSpPr>
            <a:grpSpLocks/>
          </p:cNvGrpSpPr>
          <p:nvPr/>
        </p:nvGrpSpPr>
        <p:grpSpPr bwMode="auto">
          <a:xfrm>
            <a:off x="10254703" y="4589381"/>
            <a:ext cx="1201993" cy="764801"/>
            <a:chOff x="-1694" y="1941"/>
            <a:chExt cx="965" cy="410"/>
          </a:xfrm>
        </p:grpSpPr>
        <p:grpSp>
          <p:nvGrpSpPr>
            <p:cNvPr id="129" name="Group 24">
              <a:extLst>
                <a:ext uri="{FF2B5EF4-FFF2-40B4-BE49-F238E27FC236}">
                  <a16:creationId xmlns:a16="http://schemas.microsoft.com/office/drawing/2014/main" id="{9BAC05AF-59D4-F8F5-687E-5C0D49F1B966}"/>
                </a:ext>
              </a:extLst>
            </p:cNvPr>
            <p:cNvGrpSpPr>
              <a:grpSpLocks/>
            </p:cNvGrpSpPr>
            <p:nvPr/>
          </p:nvGrpSpPr>
          <p:grpSpPr bwMode="auto">
            <a:xfrm>
              <a:off x="-1694" y="1941"/>
              <a:ext cx="383" cy="383"/>
              <a:chOff x="-26" y="2660"/>
              <a:chExt cx="448" cy="448"/>
            </a:xfrm>
          </p:grpSpPr>
          <p:pic>
            <p:nvPicPr>
              <p:cNvPr id="136" name="Picture 25" descr="j0432609[1]">
                <a:extLst>
                  <a:ext uri="{FF2B5EF4-FFF2-40B4-BE49-F238E27FC236}">
                    <a16:creationId xmlns:a16="http://schemas.microsoft.com/office/drawing/2014/main" id="{5BACAAF6-55AF-86BD-69E7-E96C9ED67D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 y="2660"/>
                <a:ext cx="44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 name="Picture 26" descr="j0346369[1]">
                <a:extLst>
                  <a:ext uri="{FF2B5EF4-FFF2-40B4-BE49-F238E27FC236}">
                    <a16:creationId xmlns:a16="http://schemas.microsoft.com/office/drawing/2014/main" id="{1FC0ACAF-FB49-ACE0-9BCE-8DF227D1F1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 y="2926"/>
                <a:ext cx="87"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0" name="Group 27">
              <a:extLst>
                <a:ext uri="{FF2B5EF4-FFF2-40B4-BE49-F238E27FC236}">
                  <a16:creationId xmlns:a16="http://schemas.microsoft.com/office/drawing/2014/main" id="{C37F502B-7871-0F99-765E-9440F466EB14}"/>
                </a:ext>
              </a:extLst>
            </p:cNvPr>
            <p:cNvGrpSpPr>
              <a:grpSpLocks/>
            </p:cNvGrpSpPr>
            <p:nvPr/>
          </p:nvGrpSpPr>
          <p:grpSpPr bwMode="auto">
            <a:xfrm>
              <a:off x="-1113" y="1963"/>
              <a:ext cx="384" cy="383"/>
              <a:chOff x="-2041" y="3630"/>
              <a:chExt cx="1056" cy="1056"/>
            </a:xfrm>
          </p:grpSpPr>
          <p:pic>
            <p:nvPicPr>
              <p:cNvPr id="134" name="Picture 28" descr="j0432610[1]">
                <a:extLst>
                  <a:ext uri="{FF2B5EF4-FFF2-40B4-BE49-F238E27FC236}">
                    <a16:creationId xmlns:a16="http://schemas.microsoft.com/office/drawing/2014/main" id="{638C1B5D-019E-A06E-FC45-B9C17016C4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1" y="3630"/>
                <a:ext cx="1056"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 name="Picture 29" descr="j0346369[1]">
                <a:extLst>
                  <a:ext uri="{FF2B5EF4-FFF2-40B4-BE49-F238E27FC236}">
                    <a16:creationId xmlns:a16="http://schemas.microsoft.com/office/drawing/2014/main" id="{1ADA331E-D6C9-B578-3CAA-F8FEDE3BDD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1" y="4136"/>
                <a:ext cx="20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1" name="Group 30">
              <a:extLst>
                <a:ext uri="{FF2B5EF4-FFF2-40B4-BE49-F238E27FC236}">
                  <a16:creationId xmlns:a16="http://schemas.microsoft.com/office/drawing/2014/main" id="{48200591-3289-4274-9C74-82AEE88D07DB}"/>
                </a:ext>
              </a:extLst>
            </p:cNvPr>
            <p:cNvGrpSpPr>
              <a:grpSpLocks/>
            </p:cNvGrpSpPr>
            <p:nvPr/>
          </p:nvGrpSpPr>
          <p:grpSpPr bwMode="auto">
            <a:xfrm>
              <a:off x="-1405" y="1967"/>
              <a:ext cx="385" cy="384"/>
              <a:chOff x="-192" y="2898"/>
              <a:chExt cx="448" cy="448"/>
            </a:xfrm>
          </p:grpSpPr>
          <p:pic>
            <p:nvPicPr>
              <p:cNvPr id="132" name="Picture 31" descr="j0432612[1]">
                <a:extLst>
                  <a:ext uri="{FF2B5EF4-FFF2-40B4-BE49-F238E27FC236}">
                    <a16:creationId xmlns:a16="http://schemas.microsoft.com/office/drawing/2014/main" id="{4E0A722A-8C8D-5D93-62AB-1C94AF2C9F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 y="2898"/>
                <a:ext cx="44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Picture 32" descr="j0346369[1]">
                <a:extLst>
                  <a:ext uri="{FF2B5EF4-FFF2-40B4-BE49-F238E27FC236}">
                    <a16:creationId xmlns:a16="http://schemas.microsoft.com/office/drawing/2014/main" id="{8226EB5D-41D5-1856-AE3A-050D2ACC51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 y="3125"/>
                <a:ext cx="87"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40" name="Group 59">
            <a:extLst>
              <a:ext uri="{FF2B5EF4-FFF2-40B4-BE49-F238E27FC236}">
                <a16:creationId xmlns:a16="http://schemas.microsoft.com/office/drawing/2014/main" id="{844B2B58-9C60-62C6-89B0-8E78DD347D06}"/>
              </a:ext>
            </a:extLst>
          </p:cNvPr>
          <p:cNvGrpSpPr/>
          <p:nvPr/>
        </p:nvGrpSpPr>
        <p:grpSpPr>
          <a:xfrm>
            <a:off x="792808" y="3442217"/>
            <a:ext cx="1381928" cy="583293"/>
            <a:chOff x="1828801" y="1459766"/>
            <a:chExt cx="1524000" cy="609600"/>
          </a:xfrm>
        </p:grpSpPr>
        <p:graphicFrame>
          <p:nvGraphicFramePr>
            <p:cNvPr id="141" name="Object 12">
              <a:extLst>
                <a:ext uri="{FF2B5EF4-FFF2-40B4-BE49-F238E27FC236}">
                  <a16:creationId xmlns:a16="http://schemas.microsoft.com/office/drawing/2014/main" id="{D682094D-1550-DFB9-323B-43C5060AFFF5}"/>
                </a:ext>
              </a:extLst>
            </p:cNvPr>
            <p:cNvGraphicFramePr>
              <a:graphicFrameLocks noChangeAspect="1"/>
            </p:cNvGraphicFramePr>
            <p:nvPr>
              <p:extLst>
                <p:ext uri="{D42A27DB-BD31-4B8C-83A1-F6EECF244321}">
                  <p14:modId xmlns:p14="http://schemas.microsoft.com/office/powerpoint/2010/main" val="3883598744"/>
                </p:ext>
              </p:extLst>
            </p:nvPr>
          </p:nvGraphicFramePr>
          <p:xfrm>
            <a:off x="1828801" y="1459766"/>
            <a:ext cx="1524000" cy="609600"/>
          </p:xfrm>
          <a:graphic>
            <a:graphicData uri="http://schemas.openxmlformats.org/presentationml/2006/ole">
              <mc:AlternateContent xmlns:mc="http://schemas.openxmlformats.org/markup-compatibility/2006">
                <mc:Choice xmlns:v="urn:schemas-microsoft-com:vml" Requires="v">
                  <p:oleObj name="Visio" r:id="rId3" imgW="2009830" imgH="1019046" progId="Visio.Drawing.11">
                    <p:embed/>
                  </p:oleObj>
                </mc:Choice>
                <mc:Fallback>
                  <p:oleObj name="Visio" r:id="rId3" imgW="2009830" imgH="1019046" progId="Visio.Drawing.11">
                    <p:embed/>
                    <p:pic>
                      <p:nvPicPr>
                        <p:cNvPr id="141" name="Object 12">
                          <a:extLst>
                            <a:ext uri="{FF2B5EF4-FFF2-40B4-BE49-F238E27FC236}">
                              <a16:creationId xmlns:a16="http://schemas.microsoft.com/office/drawing/2014/main" id="{D682094D-1550-DFB9-323B-43C5060AFF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1" y="1459766"/>
                          <a:ext cx="1524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42" name="Picture 79">
              <a:extLst>
                <a:ext uri="{FF2B5EF4-FFF2-40B4-BE49-F238E27FC236}">
                  <a16:creationId xmlns:a16="http://schemas.microsoft.com/office/drawing/2014/main" id="{B354A77D-8286-D5CC-8662-EB048C653162}"/>
                </a:ext>
              </a:extLst>
            </p:cNvPr>
            <p:cNvPicPr>
              <a:picLocks noChangeAspect="1"/>
            </p:cNvPicPr>
            <p:nvPr/>
          </p:nvPicPr>
          <p:blipFill rotWithShape="1">
            <a:blip r:embed="rId10">
              <a:extLst>
                <a:ext uri="{28A0092B-C50C-407E-A947-70E740481C1C}">
                  <a14:useLocalDpi xmlns:a14="http://schemas.microsoft.com/office/drawing/2010/main" val="0"/>
                </a:ext>
              </a:extLst>
            </a:blip>
            <a:srcRect t="37555" b="39682"/>
            <a:stretch/>
          </p:blipFill>
          <p:spPr>
            <a:xfrm>
              <a:off x="2021269" y="1743524"/>
              <a:ext cx="1129941" cy="192913"/>
            </a:xfrm>
            <a:prstGeom prst="rect">
              <a:avLst/>
            </a:prstGeom>
            <a:ln>
              <a:solidFill>
                <a:schemeClr val="accent2"/>
              </a:solidFill>
            </a:ln>
          </p:spPr>
        </p:pic>
      </p:grpSp>
      <p:grpSp>
        <p:nvGrpSpPr>
          <p:cNvPr id="145" name="Gruppo 144">
            <a:extLst>
              <a:ext uri="{FF2B5EF4-FFF2-40B4-BE49-F238E27FC236}">
                <a16:creationId xmlns:a16="http://schemas.microsoft.com/office/drawing/2014/main" id="{5483819E-ADEA-C79C-ADFB-A0AC0977305B}"/>
              </a:ext>
            </a:extLst>
          </p:cNvPr>
          <p:cNvGrpSpPr/>
          <p:nvPr/>
        </p:nvGrpSpPr>
        <p:grpSpPr>
          <a:xfrm>
            <a:off x="5432695" y="5653172"/>
            <a:ext cx="918750" cy="897879"/>
            <a:chOff x="8924099" y="3542709"/>
            <a:chExt cx="875883" cy="869529"/>
          </a:xfrm>
        </p:grpSpPr>
        <p:pic>
          <p:nvPicPr>
            <p:cNvPr id="143" name="Picture 69">
              <a:extLst>
                <a:ext uri="{FF2B5EF4-FFF2-40B4-BE49-F238E27FC236}">
                  <a16:creationId xmlns:a16="http://schemas.microsoft.com/office/drawing/2014/main" id="{9A8BB43A-5A8F-6024-44A0-FFBBAC1B39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2021" r="27660"/>
            <a:stretch>
              <a:fillRect/>
            </a:stretch>
          </p:blipFill>
          <p:spPr>
            <a:xfrm>
              <a:off x="8924099" y="4010545"/>
              <a:ext cx="875883" cy="401693"/>
            </a:xfrm>
            <a:prstGeom prst="rect">
              <a:avLst/>
            </a:prstGeom>
            <a:noFill/>
          </p:spPr>
        </p:pic>
        <p:pic>
          <p:nvPicPr>
            <p:cNvPr id="144" name="Picture 74">
              <a:extLst>
                <a:ext uri="{FF2B5EF4-FFF2-40B4-BE49-F238E27FC236}">
                  <a16:creationId xmlns:a16="http://schemas.microsoft.com/office/drawing/2014/main" id="{4742EC20-CCC8-FCF6-22D7-CE1A4EE5419B}"/>
                </a:ext>
              </a:extLst>
            </p:cNvPr>
            <p:cNvPicPr>
              <a:picLocks noChangeAspect="1"/>
            </p:cNvPicPr>
            <p:nvPr/>
          </p:nvPicPr>
          <p:blipFill>
            <a:blip r:embed="rId12"/>
            <a:stretch>
              <a:fillRect/>
            </a:stretch>
          </p:blipFill>
          <p:spPr>
            <a:xfrm>
              <a:off x="9034689" y="3542709"/>
              <a:ext cx="682475" cy="395214"/>
            </a:xfrm>
            <a:prstGeom prst="rect">
              <a:avLst/>
            </a:prstGeom>
          </p:spPr>
        </p:pic>
      </p:grpSp>
      <p:sp>
        <p:nvSpPr>
          <p:cNvPr id="146" name="Ovale 145">
            <a:extLst>
              <a:ext uri="{FF2B5EF4-FFF2-40B4-BE49-F238E27FC236}">
                <a16:creationId xmlns:a16="http://schemas.microsoft.com/office/drawing/2014/main" id="{C1CDDFF1-B6BC-D65F-6E76-BF017102B14A}"/>
              </a:ext>
            </a:extLst>
          </p:cNvPr>
          <p:cNvSpPr/>
          <p:nvPr/>
        </p:nvSpPr>
        <p:spPr>
          <a:xfrm>
            <a:off x="5364363" y="5530280"/>
            <a:ext cx="1156246" cy="1138237"/>
          </a:xfrm>
          <a:prstGeom prst="ellipse">
            <a:avLst/>
          </a:prstGeom>
          <a:noFill/>
          <a:ln>
            <a:solidFill>
              <a:srgbClr val="E319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2" name="Gruppo 151">
            <a:extLst>
              <a:ext uri="{FF2B5EF4-FFF2-40B4-BE49-F238E27FC236}">
                <a16:creationId xmlns:a16="http://schemas.microsoft.com/office/drawing/2014/main" id="{2B91627D-0A18-FCF1-1C3F-5D9B4E98D5E6}"/>
              </a:ext>
            </a:extLst>
          </p:cNvPr>
          <p:cNvGrpSpPr/>
          <p:nvPr/>
        </p:nvGrpSpPr>
        <p:grpSpPr>
          <a:xfrm>
            <a:off x="992784" y="4214831"/>
            <a:ext cx="981976" cy="227588"/>
            <a:chOff x="2366121" y="3818317"/>
            <a:chExt cx="981976" cy="227588"/>
          </a:xfrm>
        </p:grpSpPr>
        <p:pic>
          <p:nvPicPr>
            <p:cNvPr id="150" name="Immagine 149">
              <a:extLst>
                <a:ext uri="{FF2B5EF4-FFF2-40B4-BE49-F238E27FC236}">
                  <a16:creationId xmlns:a16="http://schemas.microsoft.com/office/drawing/2014/main" id="{B9EB2E5F-DB43-7A00-D01B-CA6D92808FE3}"/>
                </a:ext>
              </a:extLst>
            </p:cNvPr>
            <p:cNvPicPr>
              <a:picLocks noChangeAspect="1"/>
            </p:cNvPicPr>
            <p:nvPr/>
          </p:nvPicPr>
          <p:blipFill>
            <a:blip r:embed="rId13"/>
            <a:stretch>
              <a:fillRect/>
            </a:stretch>
          </p:blipFill>
          <p:spPr>
            <a:xfrm>
              <a:off x="2366121" y="3818317"/>
              <a:ext cx="452590" cy="227588"/>
            </a:xfrm>
            <a:prstGeom prst="rect">
              <a:avLst/>
            </a:prstGeom>
          </p:spPr>
        </p:pic>
        <p:pic>
          <p:nvPicPr>
            <p:cNvPr id="151" name="Immagine 150">
              <a:extLst>
                <a:ext uri="{FF2B5EF4-FFF2-40B4-BE49-F238E27FC236}">
                  <a16:creationId xmlns:a16="http://schemas.microsoft.com/office/drawing/2014/main" id="{930B9DFE-EF50-12DC-6309-E2C7950A15E8}"/>
                </a:ext>
              </a:extLst>
            </p:cNvPr>
            <p:cNvPicPr>
              <a:picLocks noChangeAspect="1"/>
            </p:cNvPicPr>
            <p:nvPr/>
          </p:nvPicPr>
          <p:blipFill>
            <a:blip r:embed="rId13"/>
            <a:stretch>
              <a:fillRect/>
            </a:stretch>
          </p:blipFill>
          <p:spPr>
            <a:xfrm>
              <a:off x="2895507" y="3818317"/>
              <a:ext cx="452590" cy="227588"/>
            </a:xfrm>
            <a:prstGeom prst="rect">
              <a:avLst/>
            </a:prstGeom>
          </p:spPr>
        </p:pic>
      </p:grpSp>
      <p:grpSp>
        <p:nvGrpSpPr>
          <p:cNvPr id="157" name="Gruppo 156">
            <a:extLst>
              <a:ext uri="{FF2B5EF4-FFF2-40B4-BE49-F238E27FC236}">
                <a16:creationId xmlns:a16="http://schemas.microsoft.com/office/drawing/2014/main" id="{273B03B1-7276-31E9-5018-78772DE39C50}"/>
              </a:ext>
            </a:extLst>
          </p:cNvPr>
          <p:cNvGrpSpPr/>
          <p:nvPr/>
        </p:nvGrpSpPr>
        <p:grpSpPr>
          <a:xfrm>
            <a:off x="10239754" y="3228155"/>
            <a:ext cx="981976" cy="227588"/>
            <a:chOff x="2366121" y="3818317"/>
            <a:chExt cx="981976" cy="227588"/>
          </a:xfrm>
        </p:grpSpPr>
        <p:pic>
          <p:nvPicPr>
            <p:cNvPr id="158" name="Immagine 157">
              <a:extLst>
                <a:ext uri="{FF2B5EF4-FFF2-40B4-BE49-F238E27FC236}">
                  <a16:creationId xmlns:a16="http://schemas.microsoft.com/office/drawing/2014/main" id="{E9983D4A-0188-FA70-6FFC-BE858AC2AB48}"/>
                </a:ext>
              </a:extLst>
            </p:cNvPr>
            <p:cNvPicPr>
              <a:picLocks noChangeAspect="1"/>
            </p:cNvPicPr>
            <p:nvPr/>
          </p:nvPicPr>
          <p:blipFill>
            <a:blip r:embed="rId13"/>
            <a:stretch>
              <a:fillRect/>
            </a:stretch>
          </p:blipFill>
          <p:spPr>
            <a:xfrm>
              <a:off x="2366121" y="3818317"/>
              <a:ext cx="452590" cy="227588"/>
            </a:xfrm>
            <a:prstGeom prst="rect">
              <a:avLst/>
            </a:prstGeom>
          </p:spPr>
        </p:pic>
        <p:pic>
          <p:nvPicPr>
            <p:cNvPr id="159" name="Immagine 158">
              <a:extLst>
                <a:ext uri="{FF2B5EF4-FFF2-40B4-BE49-F238E27FC236}">
                  <a16:creationId xmlns:a16="http://schemas.microsoft.com/office/drawing/2014/main" id="{558F3865-BC55-BA27-282D-6B9734F1ABE5}"/>
                </a:ext>
              </a:extLst>
            </p:cNvPr>
            <p:cNvPicPr>
              <a:picLocks noChangeAspect="1"/>
            </p:cNvPicPr>
            <p:nvPr/>
          </p:nvPicPr>
          <p:blipFill>
            <a:blip r:embed="rId13"/>
            <a:stretch>
              <a:fillRect/>
            </a:stretch>
          </p:blipFill>
          <p:spPr>
            <a:xfrm>
              <a:off x="2895507" y="3818317"/>
              <a:ext cx="452590" cy="227588"/>
            </a:xfrm>
            <a:prstGeom prst="rect">
              <a:avLst/>
            </a:prstGeom>
          </p:spPr>
        </p:pic>
      </p:grpSp>
      <p:grpSp>
        <p:nvGrpSpPr>
          <p:cNvPr id="7" name="Group 6">
            <a:extLst>
              <a:ext uri="{FF2B5EF4-FFF2-40B4-BE49-F238E27FC236}">
                <a16:creationId xmlns:a16="http://schemas.microsoft.com/office/drawing/2014/main" id="{B216F6DA-7923-8C83-79EA-A1E152F18396}"/>
              </a:ext>
            </a:extLst>
          </p:cNvPr>
          <p:cNvGrpSpPr/>
          <p:nvPr/>
        </p:nvGrpSpPr>
        <p:grpSpPr>
          <a:xfrm>
            <a:off x="10334742" y="2335578"/>
            <a:ext cx="770134" cy="789719"/>
            <a:chOff x="6780971" y="2797088"/>
            <a:chExt cx="770134" cy="789719"/>
          </a:xfrm>
        </p:grpSpPr>
        <p:pic>
          <p:nvPicPr>
            <p:cNvPr id="5" name="Picture 39">
              <a:extLst>
                <a:ext uri="{FF2B5EF4-FFF2-40B4-BE49-F238E27FC236}">
                  <a16:creationId xmlns:a16="http://schemas.microsoft.com/office/drawing/2014/main" id="{BF065F7A-4BE2-69A9-CE44-6C9B1D804EB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42285" t="39844" r="34180" b="27473"/>
            <a:stretch>
              <a:fillRect/>
            </a:stretch>
          </p:blipFill>
          <p:spPr bwMode="auto">
            <a:xfrm>
              <a:off x="6780971" y="2797088"/>
              <a:ext cx="770134" cy="789719"/>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0" descr="j0411406[1]">
              <a:extLst>
                <a:ext uri="{FF2B5EF4-FFF2-40B4-BE49-F238E27FC236}">
                  <a16:creationId xmlns:a16="http://schemas.microsoft.com/office/drawing/2014/main" id="{AB3AB2B6-5419-4879-05FA-DF1EB7F9FD3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r="7893"/>
            <a:stretch>
              <a:fillRect/>
            </a:stretch>
          </p:blipFill>
          <p:spPr bwMode="auto">
            <a:xfrm>
              <a:off x="7045133" y="2988887"/>
              <a:ext cx="241810" cy="28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560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9" grpId="0" animBg="1"/>
      <p:bldP spid="82" grpId="0" animBg="1"/>
      <p:bldP spid="93" grpId="0" animBg="1"/>
      <p:bldP spid="1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egnaposto piè di pagina 9">
            <a:extLst>
              <a:ext uri="{FF2B5EF4-FFF2-40B4-BE49-F238E27FC236}">
                <a16:creationId xmlns:a16="http://schemas.microsoft.com/office/drawing/2014/main" id="{716B8D0F-4202-897C-29B4-47BA1574D863}"/>
              </a:ext>
            </a:extLst>
          </p:cNvPr>
          <p:cNvSpPr>
            <a:spLocks noGrp="1"/>
          </p:cNvSpPr>
          <p:nvPr>
            <p:ph type="ftr" sz="quarter" idx="3"/>
          </p:nvPr>
        </p:nvSpPr>
        <p:spPr/>
        <p:txBody>
          <a:bodyPr/>
          <a:lstStyle/>
          <a:p>
            <a:r>
              <a:rPr lang="it-IT" sz="1100" dirty="0">
                <a:latin typeface="Avenir Book" panose="02000503020000020003" pitchFamily="2" charset="0"/>
              </a:rPr>
              <a:t>3</a:t>
            </a:r>
          </a:p>
        </p:txBody>
      </p:sp>
      <p:sp>
        <p:nvSpPr>
          <p:cNvPr id="2" name="TextBox 1">
            <a:extLst>
              <a:ext uri="{FF2B5EF4-FFF2-40B4-BE49-F238E27FC236}">
                <a16:creationId xmlns:a16="http://schemas.microsoft.com/office/drawing/2014/main" id="{133A37C1-BDA8-1297-8040-BBA4D50D414D}"/>
              </a:ext>
            </a:extLst>
          </p:cNvPr>
          <p:cNvSpPr txBox="1"/>
          <p:nvPr/>
        </p:nvSpPr>
        <p:spPr>
          <a:xfrm>
            <a:off x="509667" y="330263"/>
            <a:ext cx="11137690" cy="553998"/>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Resource Tracking and Role of Institutions </a:t>
            </a:r>
          </a:p>
        </p:txBody>
      </p:sp>
      <p:pic>
        <p:nvPicPr>
          <p:cNvPr id="5" name="Immagine 4" descr="Immagine che contiene schermata, testo, Carattere, numero&#10;&#10;Il contenuto generato dall'IA potrebbe non essere corretto.">
            <a:extLst>
              <a:ext uri="{FF2B5EF4-FFF2-40B4-BE49-F238E27FC236}">
                <a16:creationId xmlns:a16="http://schemas.microsoft.com/office/drawing/2014/main" id="{64CB5B01-730C-DB26-1EA0-9E51FC2C5552}"/>
              </a:ext>
            </a:extLst>
          </p:cNvPr>
          <p:cNvPicPr>
            <a:picLocks noChangeAspect="1"/>
          </p:cNvPicPr>
          <p:nvPr/>
        </p:nvPicPr>
        <p:blipFill>
          <a:blip r:embed="rId2"/>
          <a:stretch>
            <a:fillRect/>
          </a:stretch>
        </p:blipFill>
        <p:spPr>
          <a:xfrm>
            <a:off x="909588" y="1391832"/>
            <a:ext cx="10372823" cy="4074335"/>
          </a:xfrm>
          <a:prstGeom prst="rect">
            <a:avLst/>
          </a:prstGeom>
        </p:spPr>
      </p:pic>
    </p:spTree>
    <p:extLst>
      <p:ext uri="{BB962C8B-B14F-4D97-AF65-F5344CB8AC3E}">
        <p14:creationId xmlns:p14="http://schemas.microsoft.com/office/powerpoint/2010/main" val="104334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1">
            <a:extLst>
              <a:ext uri="{FF2B5EF4-FFF2-40B4-BE49-F238E27FC236}">
                <a16:creationId xmlns:a16="http://schemas.microsoft.com/office/drawing/2014/main" id="{81B4723F-F36A-AF21-30E6-D00C792B41BD}"/>
              </a:ext>
            </a:extLst>
          </p:cNvPr>
          <p:cNvSpPr txBox="1"/>
          <p:nvPr/>
        </p:nvSpPr>
        <p:spPr>
          <a:xfrm>
            <a:off x="509667" y="330262"/>
            <a:ext cx="2763620" cy="1938992"/>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The flow </a:t>
            </a:r>
            <a:br>
              <a:rPr lang="en-US" altLang="en-US" sz="3000" dirty="0">
                <a:solidFill>
                  <a:schemeClr val="accent2"/>
                </a:solidFill>
                <a:latin typeface="Avenir Book" panose="02000503020000020003" pitchFamily="2" charset="0"/>
                <a:cs typeface="Arial" panose="020B0604020202020204" pitchFamily="34" charset="0"/>
              </a:rPr>
            </a:br>
            <a:r>
              <a:rPr lang="en-US" altLang="en-US" sz="3000" dirty="0">
                <a:solidFill>
                  <a:schemeClr val="accent2"/>
                </a:solidFill>
                <a:latin typeface="Avenir Book" panose="02000503020000020003" pitchFamily="2" charset="0"/>
                <a:cs typeface="Arial" panose="020B0604020202020204" pitchFamily="34" charset="0"/>
              </a:rPr>
              <a:t>of resources within the </a:t>
            </a:r>
            <a:br>
              <a:rPr lang="en-US" altLang="en-US" sz="3000" dirty="0">
                <a:solidFill>
                  <a:schemeClr val="accent2"/>
                </a:solidFill>
                <a:latin typeface="Avenir Book" panose="02000503020000020003" pitchFamily="2" charset="0"/>
                <a:cs typeface="Arial" panose="020B0604020202020204" pitchFamily="34" charset="0"/>
              </a:rPr>
            </a:br>
            <a:r>
              <a:rPr lang="en-US" altLang="en-US" sz="3000" dirty="0">
                <a:solidFill>
                  <a:schemeClr val="accent2"/>
                </a:solidFill>
                <a:latin typeface="Avenir Book" panose="02000503020000020003" pitchFamily="2" charset="0"/>
                <a:cs typeface="Arial" panose="020B0604020202020204" pitchFamily="34" charset="0"/>
              </a:rPr>
              <a:t>HIV response </a:t>
            </a:r>
          </a:p>
        </p:txBody>
      </p:sp>
      <p:sp>
        <p:nvSpPr>
          <p:cNvPr id="34" name="Segnaposto piè di pagina 33">
            <a:extLst>
              <a:ext uri="{FF2B5EF4-FFF2-40B4-BE49-F238E27FC236}">
                <a16:creationId xmlns:a16="http://schemas.microsoft.com/office/drawing/2014/main" id="{F65FD3BB-C94A-E58E-0375-69FA77748950}"/>
              </a:ext>
            </a:extLst>
          </p:cNvPr>
          <p:cNvSpPr>
            <a:spLocks noGrp="1"/>
          </p:cNvSpPr>
          <p:nvPr>
            <p:ph type="ftr" sz="quarter" idx="3"/>
          </p:nvPr>
        </p:nvSpPr>
        <p:spPr/>
        <p:txBody>
          <a:bodyPr/>
          <a:lstStyle/>
          <a:p>
            <a:r>
              <a:rPr lang="it-IT" sz="1100" dirty="0">
                <a:latin typeface="Avenir Book" panose="02000503020000020003" pitchFamily="2" charset="0"/>
              </a:rPr>
              <a:t>4</a:t>
            </a:r>
          </a:p>
        </p:txBody>
      </p:sp>
      <p:cxnSp>
        <p:nvCxnSpPr>
          <p:cNvPr id="619" name="Connettore dritto 618">
            <a:extLst>
              <a:ext uri="{FF2B5EF4-FFF2-40B4-BE49-F238E27FC236}">
                <a16:creationId xmlns:a16="http://schemas.microsoft.com/office/drawing/2014/main" id="{2AF272E9-1ED5-33F3-8D00-DDAA841F09DE}"/>
              </a:ext>
            </a:extLst>
          </p:cNvPr>
          <p:cNvCxnSpPr>
            <a:cxnSpLocks/>
          </p:cNvCxnSpPr>
          <p:nvPr/>
        </p:nvCxnSpPr>
        <p:spPr>
          <a:xfrm>
            <a:off x="5176686" y="2873560"/>
            <a:ext cx="518071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20" name="Connettore dritto 619">
            <a:extLst>
              <a:ext uri="{FF2B5EF4-FFF2-40B4-BE49-F238E27FC236}">
                <a16:creationId xmlns:a16="http://schemas.microsoft.com/office/drawing/2014/main" id="{08EBD9BD-CA9A-99BE-2486-544424B0D6E5}"/>
              </a:ext>
            </a:extLst>
          </p:cNvPr>
          <p:cNvCxnSpPr>
            <a:cxnSpLocks/>
          </p:cNvCxnSpPr>
          <p:nvPr/>
        </p:nvCxnSpPr>
        <p:spPr>
          <a:xfrm>
            <a:off x="5176686" y="4748865"/>
            <a:ext cx="518071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65" name="Connettore dritto 564">
            <a:extLst>
              <a:ext uri="{FF2B5EF4-FFF2-40B4-BE49-F238E27FC236}">
                <a16:creationId xmlns:a16="http://schemas.microsoft.com/office/drawing/2014/main" id="{2B6E314C-A064-763A-802A-1862A6BFC798}"/>
              </a:ext>
            </a:extLst>
          </p:cNvPr>
          <p:cNvCxnSpPr>
            <a:cxnSpLocks/>
            <a:stCxn id="561" idx="3"/>
          </p:cNvCxnSpPr>
          <p:nvPr/>
        </p:nvCxnSpPr>
        <p:spPr>
          <a:xfrm>
            <a:off x="5753152" y="1012908"/>
            <a:ext cx="518071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17" name="Rettangolo con angoli arrotondati 616">
            <a:extLst>
              <a:ext uri="{FF2B5EF4-FFF2-40B4-BE49-F238E27FC236}">
                <a16:creationId xmlns:a16="http://schemas.microsoft.com/office/drawing/2014/main" id="{2F100707-B38A-E213-71F7-CAABAEFCA3CA}"/>
              </a:ext>
            </a:extLst>
          </p:cNvPr>
          <p:cNvSpPr/>
          <p:nvPr/>
        </p:nvSpPr>
        <p:spPr>
          <a:xfrm>
            <a:off x="6329616" y="183826"/>
            <a:ext cx="5352719" cy="1724896"/>
          </a:xfrm>
          <a:prstGeom prst="roundRect">
            <a:avLst/>
          </a:prstGeom>
          <a:solidFill>
            <a:schemeClr val="bg1"/>
          </a:solidFill>
          <a:ln w="12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1" name="Rounded Rectangle 3">
            <a:extLst>
              <a:ext uri="{FF2B5EF4-FFF2-40B4-BE49-F238E27FC236}">
                <a16:creationId xmlns:a16="http://schemas.microsoft.com/office/drawing/2014/main" id="{9796E461-ACB9-981C-E7F4-2F3EF9704EAB}"/>
              </a:ext>
            </a:extLst>
          </p:cNvPr>
          <p:cNvSpPr/>
          <p:nvPr/>
        </p:nvSpPr>
        <p:spPr>
          <a:xfrm>
            <a:off x="3659859" y="711112"/>
            <a:ext cx="2093293" cy="603591"/>
          </a:xfrm>
          <a:prstGeom prst="roundRect">
            <a:avLst>
              <a:gd name="adj" fmla="val 50000"/>
            </a:avLst>
          </a:prstGeom>
          <a:solidFill>
            <a:srgbClr val="FFFFFF"/>
          </a:solidFill>
          <a:ln w="12700" cap="flat">
            <a:solidFill>
              <a:srgbClr val="231F20"/>
            </a:solidFill>
            <a:prstDash val="solid"/>
            <a:miter/>
          </a:ln>
        </p:spPr>
        <p:txBody>
          <a:bodyPr anchor="ctr"/>
          <a:lstStyle/>
          <a:p>
            <a:pPr algn="ctr"/>
            <a:r>
              <a:rPr lang="en-GB" sz="1200" b="1" dirty="0">
                <a:ln/>
                <a:solidFill>
                  <a:srgbClr val="231F20"/>
                </a:solidFill>
                <a:latin typeface="Avenir-Black"/>
                <a:sym typeface="Avenir-Black"/>
                <a:rtl val="0"/>
              </a:rPr>
              <a:t>SCENARIO I:</a:t>
            </a:r>
            <a:br>
              <a:rPr lang="en-GB" sz="1200" b="1" dirty="0">
                <a:ln/>
                <a:solidFill>
                  <a:srgbClr val="231F20"/>
                </a:solidFill>
                <a:latin typeface="Avenir-Black"/>
                <a:sym typeface="Avenir-Black"/>
                <a:rtl val="0"/>
              </a:rPr>
            </a:br>
            <a:r>
              <a:rPr lang="en-GB" sz="1200" b="1" dirty="0">
                <a:ln/>
                <a:solidFill>
                  <a:srgbClr val="231F20"/>
                </a:solidFill>
                <a:latin typeface="Avenir Heavy" panose="02000503020000020003" pitchFamily="2" charset="0"/>
                <a:sym typeface="Avenir-Black"/>
                <a:rtl val="0"/>
              </a:rPr>
              <a:t>one transaction</a:t>
            </a:r>
          </a:p>
        </p:txBody>
      </p:sp>
      <p:sp>
        <p:nvSpPr>
          <p:cNvPr id="562" name="Rounded Rectangle 3">
            <a:extLst>
              <a:ext uri="{FF2B5EF4-FFF2-40B4-BE49-F238E27FC236}">
                <a16:creationId xmlns:a16="http://schemas.microsoft.com/office/drawing/2014/main" id="{7C4FDEB4-6B4D-F224-B019-0A2276A212BF}"/>
              </a:ext>
            </a:extLst>
          </p:cNvPr>
          <p:cNvSpPr/>
          <p:nvPr/>
        </p:nvSpPr>
        <p:spPr>
          <a:xfrm>
            <a:off x="3659859" y="2583465"/>
            <a:ext cx="2093293" cy="603591"/>
          </a:xfrm>
          <a:prstGeom prst="roundRect">
            <a:avLst>
              <a:gd name="adj" fmla="val 50000"/>
            </a:avLst>
          </a:prstGeom>
          <a:solidFill>
            <a:srgbClr val="FFFFFF"/>
          </a:solidFill>
          <a:ln w="12700" cap="flat">
            <a:solidFill>
              <a:srgbClr val="231F20"/>
            </a:solidFill>
            <a:prstDash val="solid"/>
            <a:miter/>
          </a:ln>
        </p:spPr>
        <p:txBody>
          <a:bodyPr anchor="ctr"/>
          <a:lstStyle/>
          <a:p>
            <a:pPr algn="ctr"/>
            <a:r>
              <a:rPr lang="en-GB" sz="1200" b="1" dirty="0">
                <a:ln/>
                <a:solidFill>
                  <a:srgbClr val="231F20"/>
                </a:solidFill>
                <a:latin typeface="Avenir-Black"/>
                <a:sym typeface="Avenir-Black"/>
                <a:rtl val="0"/>
              </a:rPr>
              <a:t>SCENARIO II:</a:t>
            </a:r>
            <a:br>
              <a:rPr lang="en-GB" sz="1200" b="1" dirty="0">
                <a:ln/>
                <a:solidFill>
                  <a:srgbClr val="231F20"/>
                </a:solidFill>
                <a:latin typeface="Avenir-Black"/>
                <a:sym typeface="Avenir-Black"/>
                <a:rtl val="0"/>
              </a:rPr>
            </a:br>
            <a:r>
              <a:rPr lang="en-GB" sz="1200" b="1" dirty="0">
                <a:ln/>
                <a:solidFill>
                  <a:srgbClr val="231F20"/>
                </a:solidFill>
                <a:latin typeface="Avenir Heavy" panose="02000503020000020003" pitchFamily="2" charset="0"/>
                <a:sym typeface="Avenir-Black"/>
                <a:rtl val="0"/>
              </a:rPr>
              <a:t>two transactions</a:t>
            </a:r>
          </a:p>
        </p:txBody>
      </p:sp>
      <p:sp>
        <p:nvSpPr>
          <p:cNvPr id="563" name="Rounded Rectangle 3">
            <a:extLst>
              <a:ext uri="{FF2B5EF4-FFF2-40B4-BE49-F238E27FC236}">
                <a16:creationId xmlns:a16="http://schemas.microsoft.com/office/drawing/2014/main" id="{5F44F1B4-5B97-7531-A08C-7EB6CB4E169B}"/>
              </a:ext>
            </a:extLst>
          </p:cNvPr>
          <p:cNvSpPr/>
          <p:nvPr/>
        </p:nvSpPr>
        <p:spPr>
          <a:xfrm>
            <a:off x="3659859" y="4455818"/>
            <a:ext cx="2093293" cy="603591"/>
          </a:xfrm>
          <a:prstGeom prst="roundRect">
            <a:avLst>
              <a:gd name="adj" fmla="val 50000"/>
            </a:avLst>
          </a:prstGeom>
          <a:solidFill>
            <a:srgbClr val="FFFFFF"/>
          </a:solidFill>
          <a:ln w="12700" cap="flat">
            <a:solidFill>
              <a:srgbClr val="231F20"/>
            </a:solidFill>
            <a:prstDash val="solid"/>
            <a:miter/>
          </a:ln>
        </p:spPr>
        <p:txBody>
          <a:bodyPr anchor="ctr"/>
          <a:lstStyle/>
          <a:p>
            <a:pPr algn="ctr"/>
            <a:r>
              <a:rPr lang="en-GB" sz="1200" b="1" dirty="0">
                <a:ln/>
                <a:solidFill>
                  <a:srgbClr val="231F20"/>
                </a:solidFill>
                <a:latin typeface="Avenir-Black"/>
                <a:sym typeface="Avenir-Black"/>
                <a:rtl val="0"/>
              </a:rPr>
              <a:t>SCENARIO III:</a:t>
            </a:r>
            <a:br>
              <a:rPr lang="en-GB" sz="1200" b="1" dirty="0">
                <a:ln/>
                <a:solidFill>
                  <a:srgbClr val="231F20"/>
                </a:solidFill>
                <a:latin typeface="Avenir-Black"/>
                <a:sym typeface="Avenir-Black"/>
                <a:rtl val="0"/>
              </a:rPr>
            </a:br>
            <a:r>
              <a:rPr lang="en-GB" sz="1200" b="1" dirty="0">
                <a:ln/>
                <a:solidFill>
                  <a:srgbClr val="231F20"/>
                </a:solidFill>
                <a:latin typeface="Avenir Heavy" panose="02000503020000020003" pitchFamily="2" charset="0"/>
                <a:sym typeface="Avenir-Black"/>
                <a:rtl val="0"/>
              </a:rPr>
              <a:t>four transaction</a:t>
            </a:r>
          </a:p>
        </p:txBody>
      </p:sp>
      <p:grpSp>
        <p:nvGrpSpPr>
          <p:cNvPr id="566" name="Gruppo 565">
            <a:extLst>
              <a:ext uri="{FF2B5EF4-FFF2-40B4-BE49-F238E27FC236}">
                <a16:creationId xmlns:a16="http://schemas.microsoft.com/office/drawing/2014/main" id="{76DE0684-6729-60C8-EFF2-A6939231D858}"/>
              </a:ext>
            </a:extLst>
          </p:cNvPr>
          <p:cNvGrpSpPr/>
          <p:nvPr/>
        </p:nvGrpSpPr>
        <p:grpSpPr>
          <a:xfrm>
            <a:off x="6519449" y="509165"/>
            <a:ext cx="5030162" cy="1112496"/>
            <a:chOff x="3002151" y="1490653"/>
            <a:chExt cx="4513122" cy="998144"/>
          </a:xfrm>
        </p:grpSpPr>
        <p:grpSp>
          <p:nvGrpSpPr>
            <p:cNvPr id="567" name="Gruppo 566">
              <a:extLst>
                <a:ext uri="{FF2B5EF4-FFF2-40B4-BE49-F238E27FC236}">
                  <a16:creationId xmlns:a16="http://schemas.microsoft.com/office/drawing/2014/main" id="{1BF6097A-DB9D-7D4A-2CAD-F515700012BD}"/>
                </a:ext>
              </a:extLst>
            </p:cNvPr>
            <p:cNvGrpSpPr/>
            <p:nvPr/>
          </p:nvGrpSpPr>
          <p:grpSpPr>
            <a:xfrm>
              <a:off x="3002151" y="2257418"/>
              <a:ext cx="4513122" cy="231379"/>
              <a:chOff x="3002151" y="2535494"/>
              <a:chExt cx="4513122" cy="231379"/>
            </a:xfrm>
          </p:grpSpPr>
          <p:sp>
            <p:nvSpPr>
              <p:cNvPr id="594" name="Freeform 12">
                <a:extLst>
                  <a:ext uri="{FF2B5EF4-FFF2-40B4-BE49-F238E27FC236}">
                    <a16:creationId xmlns:a16="http://schemas.microsoft.com/office/drawing/2014/main" id="{B87C6845-244A-903C-8719-E2265DF93D6A}"/>
                  </a:ext>
                </a:extLst>
              </p:cNvPr>
              <p:cNvSpPr/>
              <p:nvPr/>
            </p:nvSpPr>
            <p:spPr>
              <a:xfrm>
                <a:off x="3156417"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95" name="Freeform 13">
                <a:extLst>
                  <a:ext uri="{FF2B5EF4-FFF2-40B4-BE49-F238E27FC236}">
                    <a16:creationId xmlns:a16="http://schemas.microsoft.com/office/drawing/2014/main" id="{1E31496F-D133-C7C8-8B30-EB3E99A36E37}"/>
                  </a:ext>
                </a:extLst>
              </p:cNvPr>
              <p:cNvSpPr/>
              <p:nvPr/>
            </p:nvSpPr>
            <p:spPr>
              <a:xfrm>
                <a:off x="3635013"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96" name="Freeform 14">
                <a:extLst>
                  <a:ext uri="{FF2B5EF4-FFF2-40B4-BE49-F238E27FC236}">
                    <a16:creationId xmlns:a16="http://schemas.microsoft.com/office/drawing/2014/main" id="{A89584B6-173A-BD21-CF27-79156DD62582}"/>
                  </a:ext>
                </a:extLst>
              </p:cNvPr>
              <p:cNvSpPr/>
              <p:nvPr/>
            </p:nvSpPr>
            <p:spPr>
              <a:xfrm>
                <a:off x="4113692"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97" name="Freeform 15">
                <a:extLst>
                  <a:ext uri="{FF2B5EF4-FFF2-40B4-BE49-F238E27FC236}">
                    <a16:creationId xmlns:a16="http://schemas.microsoft.com/office/drawing/2014/main" id="{0451C1D6-160D-EB29-1B0A-AA76B9FFBF47}"/>
                  </a:ext>
                </a:extLst>
              </p:cNvPr>
              <p:cNvSpPr/>
              <p:nvPr/>
            </p:nvSpPr>
            <p:spPr>
              <a:xfrm>
                <a:off x="5070966"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598" name="Freeform 16">
                <a:extLst>
                  <a:ext uri="{FF2B5EF4-FFF2-40B4-BE49-F238E27FC236}">
                    <a16:creationId xmlns:a16="http://schemas.microsoft.com/office/drawing/2014/main" id="{46834768-A92A-4C07-11CE-978DED7031A2}"/>
                  </a:ext>
                </a:extLst>
              </p:cNvPr>
              <p:cNvSpPr/>
              <p:nvPr/>
            </p:nvSpPr>
            <p:spPr>
              <a:xfrm>
                <a:off x="6028160" y="2535494"/>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599" name="Freeform 18">
                <a:extLst>
                  <a:ext uri="{FF2B5EF4-FFF2-40B4-BE49-F238E27FC236}">
                    <a16:creationId xmlns:a16="http://schemas.microsoft.com/office/drawing/2014/main" id="{BBD24970-D8B8-5C85-85B4-594AA4C9D790}"/>
                  </a:ext>
                </a:extLst>
              </p:cNvPr>
              <p:cNvSpPr/>
              <p:nvPr/>
            </p:nvSpPr>
            <p:spPr>
              <a:xfrm>
                <a:off x="6506838" y="2535494"/>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600" name="Freeform 19">
                <a:extLst>
                  <a:ext uri="{FF2B5EF4-FFF2-40B4-BE49-F238E27FC236}">
                    <a16:creationId xmlns:a16="http://schemas.microsoft.com/office/drawing/2014/main" id="{F7E04CFC-227A-F8FF-5317-E3C51FDC0F4C}"/>
                  </a:ext>
                </a:extLst>
              </p:cNvPr>
              <p:cNvSpPr/>
              <p:nvPr/>
            </p:nvSpPr>
            <p:spPr>
              <a:xfrm>
                <a:off x="6985434"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601" name="TextBox 20">
                <a:extLst>
                  <a:ext uri="{FF2B5EF4-FFF2-40B4-BE49-F238E27FC236}">
                    <a16:creationId xmlns:a16="http://schemas.microsoft.com/office/drawing/2014/main" id="{2DD28FD6-5E13-FBE5-F1AA-8EA4AF258457}"/>
                  </a:ext>
                </a:extLst>
              </p:cNvPr>
              <p:cNvSpPr txBox="1"/>
              <p:nvPr/>
            </p:nvSpPr>
            <p:spPr>
              <a:xfrm>
                <a:off x="3279206" y="2554050"/>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602" name="TextBox 21">
                <a:extLst>
                  <a:ext uri="{FF2B5EF4-FFF2-40B4-BE49-F238E27FC236}">
                    <a16:creationId xmlns:a16="http://schemas.microsoft.com/office/drawing/2014/main" id="{A3A013C1-993D-9456-9906-93AB2BD0A671}"/>
                  </a:ext>
                </a:extLst>
              </p:cNvPr>
              <p:cNvSpPr txBox="1"/>
              <p:nvPr/>
            </p:nvSpPr>
            <p:spPr>
              <a:xfrm>
                <a:off x="3726383" y="2554050"/>
                <a:ext cx="347192"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REV</a:t>
                </a:r>
              </a:p>
            </p:txBody>
          </p:sp>
          <p:sp>
            <p:nvSpPr>
              <p:cNvPr id="603" name="TextBox 22">
                <a:extLst>
                  <a:ext uri="{FF2B5EF4-FFF2-40B4-BE49-F238E27FC236}">
                    <a16:creationId xmlns:a16="http://schemas.microsoft.com/office/drawing/2014/main" id="{C7C1AC23-7108-E1A5-64E7-529FF5DEA584}"/>
                  </a:ext>
                </a:extLst>
              </p:cNvPr>
              <p:cNvSpPr txBox="1"/>
              <p:nvPr/>
            </p:nvSpPr>
            <p:spPr>
              <a:xfrm>
                <a:off x="4203486" y="2554050"/>
                <a:ext cx="350177"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604" name="Graphic 10">
                <a:extLst>
                  <a:ext uri="{FF2B5EF4-FFF2-40B4-BE49-F238E27FC236}">
                    <a16:creationId xmlns:a16="http://schemas.microsoft.com/office/drawing/2014/main" id="{E287154A-5355-55B8-4D80-D5643E634B4D}"/>
                  </a:ext>
                </a:extLst>
              </p:cNvPr>
              <p:cNvGrpSpPr/>
              <p:nvPr/>
            </p:nvGrpSpPr>
            <p:grpSpPr>
              <a:xfrm>
                <a:off x="4592288" y="2535494"/>
                <a:ext cx="529839" cy="231379"/>
                <a:chOff x="-204400" y="3774312"/>
                <a:chExt cx="529839" cy="231379"/>
              </a:xfrm>
            </p:grpSpPr>
            <p:sp>
              <p:nvSpPr>
                <p:cNvPr id="614" name="Freeform 24">
                  <a:extLst>
                    <a:ext uri="{FF2B5EF4-FFF2-40B4-BE49-F238E27FC236}">
                      <a16:creationId xmlns:a16="http://schemas.microsoft.com/office/drawing/2014/main" id="{223750B6-2CB4-FAB0-FFC4-D630CF941314}"/>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15" name="TextBox 25">
                  <a:extLst>
                    <a:ext uri="{FF2B5EF4-FFF2-40B4-BE49-F238E27FC236}">
                      <a16:creationId xmlns:a16="http://schemas.microsoft.com/office/drawing/2014/main" id="{F7D8D7E5-3891-492C-97DE-66C6142143F7}"/>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616" name="TextBox 26">
                  <a:extLst>
                    <a:ext uri="{FF2B5EF4-FFF2-40B4-BE49-F238E27FC236}">
                      <a16:creationId xmlns:a16="http://schemas.microsoft.com/office/drawing/2014/main" id="{E3F597A2-8D3F-6212-3F82-D749DDBC0191}"/>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605" name="TextBox 27">
                <a:extLst>
                  <a:ext uri="{FF2B5EF4-FFF2-40B4-BE49-F238E27FC236}">
                    <a16:creationId xmlns:a16="http://schemas.microsoft.com/office/drawing/2014/main" id="{439BDC63-5134-C1FC-1B46-B805430F65EA}"/>
                  </a:ext>
                </a:extLst>
              </p:cNvPr>
              <p:cNvSpPr txBox="1"/>
              <p:nvPr/>
            </p:nvSpPr>
            <p:spPr>
              <a:xfrm>
                <a:off x="5194502" y="2554050"/>
                <a:ext cx="282694"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606" name="TextBox 28">
                <a:extLst>
                  <a:ext uri="{FF2B5EF4-FFF2-40B4-BE49-F238E27FC236}">
                    <a16:creationId xmlns:a16="http://schemas.microsoft.com/office/drawing/2014/main" id="{CB578349-3C7A-D1D1-8C61-D11582AABDED}"/>
                  </a:ext>
                </a:extLst>
              </p:cNvPr>
              <p:cNvSpPr txBox="1"/>
              <p:nvPr/>
            </p:nvSpPr>
            <p:spPr>
              <a:xfrm>
                <a:off x="6107260" y="2554050"/>
                <a:ext cx="371649" cy="200918"/>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607" name="TextBox 30">
                <a:extLst>
                  <a:ext uri="{FF2B5EF4-FFF2-40B4-BE49-F238E27FC236}">
                    <a16:creationId xmlns:a16="http://schemas.microsoft.com/office/drawing/2014/main" id="{988CD828-A8C6-B8D7-0D33-7651B38EC5BA}"/>
                  </a:ext>
                </a:extLst>
              </p:cNvPr>
              <p:cNvSpPr txBox="1"/>
              <p:nvPr/>
            </p:nvSpPr>
            <p:spPr>
              <a:xfrm>
                <a:off x="6629627" y="2554050"/>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608" name="TextBox 31">
                <a:extLst>
                  <a:ext uri="{FF2B5EF4-FFF2-40B4-BE49-F238E27FC236}">
                    <a16:creationId xmlns:a16="http://schemas.microsoft.com/office/drawing/2014/main" id="{2F8FBA59-B874-DF8B-30EA-3DFABF779CC8}"/>
                  </a:ext>
                </a:extLst>
              </p:cNvPr>
              <p:cNvSpPr txBox="1"/>
              <p:nvPr/>
            </p:nvSpPr>
            <p:spPr>
              <a:xfrm>
                <a:off x="7105984" y="2554050"/>
                <a:ext cx="288829" cy="200918"/>
              </a:xfrm>
              <a:prstGeom prst="rect">
                <a:avLst/>
              </a:prstGeom>
              <a:noFill/>
            </p:spPr>
            <p:txBody>
              <a:bodyPr wrap="none" rtlCol="0">
                <a:spAutoFit/>
              </a:bodyPr>
              <a:lstStyle/>
              <a:p>
                <a:pPr algn="l"/>
                <a:r>
                  <a:rPr lang="en-GB" sz="750" b="1" spc="0" baseline="0">
                    <a:ln/>
                    <a:solidFill>
                      <a:srgbClr val="FFFFFF"/>
                    </a:solidFill>
                    <a:latin typeface="Avenir-Black"/>
                    <a:sym typeface="Avenir-Black"/>
                    <a:rtl val="0"/>
                  </a:rPr>
                  <a:t>BP</a:t>
                </a:r>
              </a:p>
            </p:txBody>
          </p:sp>
          <p:sp>
            <p:nvSpPr>
              <p:cNvPr id="609" name="Freeform 32">
                <a:extLst>
                  <a:ext uri="{FF2B5EF4-FFF2-40B4-BE49-F238E27FC236}">
                    <a16:creationId xmlns:a16="http://schemas.microsoft.com/office/drawing/2014/main" id="{A5F99CBA-17FE-48FA-4696-A0BA050D5931}"/>
                  </a:ext>
                </a:extLst>
              </p:cNvPr>
              <p:cNvSpPr/>
              <p:nvPr/>
            </p:nvSpPr>
            <p:spPr>
              <a:xfrm>
                <a:off x="5549562" y="253549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610" name="TextBox 33">
                <a:extLst>
                  <a:ext uri="{FF2B5EF4-FFF2-40B4-BE49-F238E27FC236}">
                    <a16:creationId xmlns:a16="http://schemas.microsoft.com/office/drawing/2014/main" id="{97C9129D-5AAB-5A21-2338-F05CB80F3574}"/>
                  </a:ext>
                </a:extLst>
              </p:cNvPr>
              <p:cNvSpPr txBox="1"/>
              <p:nvPr/>
            </p:nvSpPr>
            <p:spPr>
              <a:xfrm>
                <a:off x="5640184" y="2554050"/>
                <a:ext cx="348685" cy="200918"/>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611" name="Graphic 4">
                <a:extLst>
                  <a:ext uri="{FF2B5EF4-FFF2-40B4-BE49-F238E27FC236}">
                    <a16:creationId xmlns:a16="http://schemas.microsoft.com/office/drawing/2014/main" id="{17250B23-94E4-FC86-2326-07209A75A247}"/>
                  </a:ext>
                </a:extLst>
              </p:cNvPr>
              <p:cNvGrpSpPr/>
              <p:nvPr/>
            </p:nvGrpSpPr>
            <p:grpSpPr>
              <a:xfrm rot="16200000">
                <a:off x="2997275" y="2594226"/>
                <a:ext cx="117495" cy="107743"/>
                <a:chOff x="845003" y="3066131"/>
                <a:chExt cx="117495" cy="107743"/>
              </a:xfrm>
              <a:noFill/>
            </p:grpSpPr>
            <p:sp>
              <p:nvSpPr>
                <p:cNvPr id="612" name="Freeform 35">
                  <a:extLst>
                    <a:ext uri="{FF2B5EF4-FFF2-40B4-BE49-F238E27FC236}">
                      <a16:creationId xmlns:a16="http://schemas.microsoft.com/office/drawing/2014/main" id="{04D7A7CC-D3BB-928B-E03C-77C58D16A4B6}"/>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a:p>
              </p:txBody>
            </p:sp>
            <p:sp>
              <p:nvSpPr>
                <p:cNvPr id="613" name="Freeform 36">
                  <a:extLst>
                    <a:ext uri="{FF2B5EF4-FFF2-40B4-BE49-F238E27FC236}">
                      <a16:creationId xmlns:a16="http://schemas.microsoft.com/office/drawing/2014/main" id="{93DACEEE-059D-FAA9-BC31-8BB700E66AB0}"/>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a:p>
              </p:txBody>
            </p:sp>
          </p:grpSp>
        </p:grpSp>
        <p:grpSp>
          <p:nvGrpSpPr>
            <p:cNvPr id="568" name="Gruppo 567">
              <a:extLst>
                <a:ext uri="{FF2B5EF4-FFF2-40B4-BE49-F238E27FC236}">
                  <a16:creationId xmlns:a16="http://schemas.microsoft.com/office/drawing/2014/main" id="{612E38BC-A3F9-106E-8FDB-CD9846BE8A85}"/>
                </a:ext>
              </a:extLst>
            </p:cNvPr>
            <p:cNvGrpSpPr/>
            <p:nvPr/>
          </p:nvGrpSpPr>
          <p:grpSpPr>
            <a:xfrm>
              <a:off x="3002151" y="1490653"/>
              <a:ext cx="4362379" cy="580422"/>
              <a:chOff x="3002151" y="1490653"/>
              <a:chExt cx="4362379" cy="580422"/>
            </a:xfrm>
          </p:grpSpPr>
          <p:sp>
            <p:nvSpPr>
              <p:cNvPr id="569" name="Oval 4">
                <a:extLst>
                  <a:ext uri="{FF2B5EF4-FFF2-40B4-BE49-F238E27FC236}">
                    <a16:creationId xmlns:a16="http://schemas.microsoft.com/office/drawing/2014/main" id="{4AF8A254-E56D-85C2-359E-B351E127475A}"/>
                  </a:ext>
                </a:extLst>
              </p:cNvPr>
              <p:cNvSpPr/>
              <p:nvPr/>
            </p:nvSpPr>
            <p:spPr>
              <a:xfrm rot="16200000">
                <a:off x="3002151" y="170804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570" name="TextBox 5">
                <a:extLst>
                  <a:ext uri="{FF2B5EF4-FFF2-40B4-BE49-F238E27FC236}">
                    <a16:creationId xmlns:a16="http://schemas.microsoft.com/office/drawing/2014/main" id="{FADC3DD3-513F-9009-12DD-2B6A530E3C44}"/>
                  </a:ext>
                </a:extLst>
              </p:cNvPr>
              <p:cNvSpPr txBox="1"/>
              <p:nvPr/>
            </p:nvSpPr>
            <p:spPr>
              <a:xfrm>
                <a:off x="3035080" y="1781809"/>
                <a:ext cx="309700"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FE</a:t>
                </a:r>
              </a:p>
            </p:txBody>
          </p:sp>
          <p:grpSp>
            <p:nvGrpSpPr>
              <p:cNvPr id="571" name="Graphic 4">
                <a:extLst>
                  <a:ext uri="{FF2B5EF4-FFF2-40B4-BE49-F238E27FC236}">
                    <a16:creationId xmlns:a16="http://schemas.microsoft.com/office/drawing/2014/main" id="{A5D1F5FA-6B83-AF8F-5BB5-2D3D5C9A14E5}"/>
                  </a:ext>
                </a:extLst>
              </p:cNvPr>
              <p:cNvGrpSpPr/>
              <p:nvPr/>
            </p:nvGrpSpPr>
            <p:grpSpPr>
              <a:xfrm rot="16200000">
                <a:off x="3416085" y="1835770"/>
                <a:ext cx="117495" cy="107743"/>
                <a:chOff x="845003" y="3066131"/>
                <a:chExt cx="117495" cy="107743"/>
              </a:xfrm>
              <a:noFill/>
            </p:grpSpPr>
            <p:sp>
              <p:nvSpPr>
                <p:cNvPr id="592" name="Freeform 7">
                  <a:extLst>
                    <a:ext uri="{FF2B5EF4-FFF2-40B4-BE49-F238E27FC236}">
                      <a16:creationId xmlns:a16="http://schemas.microsoft.com/office/drawing/2014/main" id="{C5ABE643-188D-0876-6708-F70A0E1F1BF5}"/>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593" name="Freeform 8">
                  <a:extLst>
                    <a:ext uri="{FF2B5EF4-FFF2-40B4-BE49-F238E27FC236}">
                      <a16:creationId xmlns:a16="http://schemas.microsoft.com/office/drawing/2014/main" id="{EC55169B-EAD8-1590-5BD6-6D1F9D2C999C}"/>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572" name="Oval 41">
                <a:extLst>
                  <a:ext uri="{FF2B5EF4-FFF2-40B4-BE49-F238E27FC236}">
                    <a16:creationId xmlns:a16="http://schemas.microsoft.com/office/drawing/2014/main" id="{5E70AAA1-382D-744B-2F87-869703FB095E}"/>
                  </a:ext>
                </a:extLst>
              </p:cNvPr>
              <p:cNvSpPr/>
              <p:nvPr/>
            </p:nvSpPr>
            <p:spPr>
              <a:xfrm rot="16200000">
                <a:off x="3559360" y="170804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573" name="TextBox 42">
                <a:extLst>
                  <a:ext uri="{FF2B5EF4-FFF2-40B4-BE49-F238E27FC236}">
                    <a16:creationId xmlns:a16="http://schemas.microsoft.com/office/drawing/2014/main" id="{9D9855AA-0FDE-C43C-FFBE-DD9675DA1D54}"/>
                  </a:ext>
                </a:extLst>
              </p:cNvPr>
              <p:cNvSpPr txBox="1"/>
              <p:nvPr/>
            </p:nvSpPr>
            <p:spPr>
              <a:xfrm>
                <a:off x="3553817" y="1781809"/>
                <a:ext cx="386644"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REV</a:t>
                </a:r>
              </a:p>
            </p:txBody>
          </p:sp>
          <p:grpSp>
            <p:nvGrpSpPr>
              <p:cNvPr id="574" name="Graphic 4">
                <a:extLst>
                  <a:ext uri="{FF2B5EF4-FFF2-40B4-BE49-F238E27FC236}">
                    <a16:creationId xmlns:a16="http://schemas.microsoft.com/office/drawing/2014/main" id="{04B0A3B5-C7BB-1725-94C9-105A4379BB5A}"/>
                  </a:ext>
                </a:extLst>
              </p:cNvPr>
              <p:cNvGrpSpPr/>
              <p:nvPr/>
            </p:nvGrpSpPr>
            <p:grpSpPr>
              <a:xfrm rot="16200000">
                <a:off x="3973294" y="1835770"/>
                <a:ext cx="117495" cy="107743"/>
                <a:chOff x="845003" y="3066131"/>
                <a:chExt cx="117495" cy="107743"/>
              </a:xfrm>
              <a:noFill/>
            </p:grpSpPr>
            <p:sp>
              <p:nvSpPr>
                <p:cNvPr id="590" name="Freeform 44">
                  <a:extLst>
                    <a:ext uri="{FF2B5EF4-FFF2-40B4-BE49-F238E27FC236}">
                      <a16:creationId xmlns:a16="http://schemas.microsoft.com/office/drawing/2014/main" id="{5C392BE5-1482-A92A-A9F2-6404C5DE10A8}"/>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591" name="Freeform 45">
                  <a:extLst>
                    <a:ext uri="{FF2B5EF4-FFF2-40B4-BE49-F238E27FC236}">
                      <a16:creationId xmlns:a16="http://schemas.microsoft.com/office/drawing/2014/main" id="{159218D5-11B4-2212-09F3-29AADAA18701}"/>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575" name="Oval 46">
                <a:extLst>
                  <a:ext uri="{FF2B5EF4-FFF2-40B4-BE49-F238E27FC236}">
                    <a16:creationId xmlns:a16="http://schemas.microsoft.com/office/drawing/2014/main" id="{88ECF0AD-9350-6062-F53D-18021EF59093}"/>
                  </a:ext>
                </a:extLst>
              </p:cNvPr>
              <p:cNvSpPr/>
              <p:nvPr/>
            </p:nvSpPr>
            <p:spPr>
              <a:xfrm rot="16200000">
                <a:off x="4116569" y="170804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576" name="TextBox 47">
                <a:extLst>
                  <a:ext uri="{FF2B5EF4-FFF2-40B4-BE49-F238E27FC236}">
                    <a16:creationId xmlns:a16="http://schemas.microsoft.com/office/drawing/2014/main" id="{9FEB5D48-CA90-24EA-1D7E-F7DC1C83CD7E}"/>
                  </a:ext>
                </a:extLst>
              </p:cNvPr>
              <p:cNvSpPr txBox="1"/>
              <p:nvPr/>
            </p:nvSpPr>
            <p:spPr>
              <a:xfrm>
                <a:off x="4107820" y="1781809"/>
                <a:ext cx="393056"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SCH</a:t>
                </a:r>
              </a:p>
            </p:txBody>
          </p:sp>
          <p:grpSp>
            <p:nvGrpSpPr>
              <p:cNvPr id="577" name="Graphic 4">
                <a:extLst>
                  <a:ext uri="{FF2B5EF4-FFF2-40B4-BE49-F238E27FC236}">
                    <a16:creationId xmlns:a16="http://schemas.microsoft.com/office/drawing/2014/main" id="{31C46486-C763-DE44-C43F-C304314EC6EA}"/>
                  </a:ext>
                </a:extLst>
              </p:cNvPr>
              <p:cNvGrpSpPr/>
              <p:nvPr/>
            </p:nvGrpSpPr>
            <p:grpSpPr>
              <a:xfrm rot="16200000">
                <a:off x="4530503" y="1835770"/>
                <a:ext cx="117495" cy="107743"/>
                <a:chOff x="845003" y="3066131"/>
                <a:chExt cx="117495" cy="107743"/>
              </a:xfrm>
              <a:noFill/>
            </p:grpSpPr>
            <p:sp>
              <p:nvSpPr>
                <p:cNvPr id="588" name="Freeform 49">
                  <a:extLst>
                    <a:ext uri="{FF2B5EF4-FFF2-40B4-BE49-F238E27FC236}">
                      <a16:creationId xmlns:a16="http://schemas.microsoft.com/office/drawing/2014/main" id="{A55DB892-454F-0D49-4FE0-A69EFBD7960E}"/>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589" name="Freeform 50">
                  <a:extLst>
                    <a:ext uri="{FF2B5EF4-FFF2-40B4-BE49-F238E27FC236}">
                      <a16:creationId xmlns:a16="http://schemas.microsoft.com/office/drawing/2014/main" id="{0BC17D92-ED52-5EE1-1898-CDAFFBF52D1A}"/>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578" name="Oval 51">
                <a:extLst>
                  <a:ext uri="{FF2B5EF4-FFF2-40B4-BE49-F238E27FC236}">
                    <a16:creationId xmlns:a16="http://schemas.microsoft.com/office/drawing/2014/main" id="{B187B488-A3E1-CCBC-D59B-EBFD37872AB5}"/>
                  </a:ext>
                </a:extLst>
              </p:cNvPr>
              <p:cNvSpPr/>
              <p:nvPr/>
            </p:nvSpPr>
            <p:spPr>
              <a:xfrm rot="16200000">
                <a:off x="4673778" y="170804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579" name="TextBox 52">
                <a:extLst>
                  <a:ext uri="{FF2B5EF4-FFF2-40B4-BE49-F238E27FC236}">
                    <a16:creationId xmlns:a16="http://schemas.microsoft.com/office/drawing/2014/main" id="{6E3A59F3-2425-1ABA-D7F3-F1E22605DA3C}"/>
                  </a:ext>
                </a:extLst>
              </p:cNvPr>
              <p:cNvSpPr txBox="1"/>
              <p:nvPr/>
            </p:nvSpPr>
            <p:spPr>
              <a:xfrm>
                <a:off x="4669036" y="1781809"/>
                <a:ext cx="385042"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FAP</a:t>
                </a:r>
              </a:p>
            </p:txBody>
          </p:sp>
          <p:grpSp>
            <p:nvGrpSpPr>
              <p:cNvPr id="580" name="Graphic 4">
                <a:extLst>
                  <a:ext uri="{FF2B5EF4-FFF2-40B4-BE49-F238E27FC236}">
                    <a16:creationId xmlns:a16="http://schemas.microsoft.com/office/drawing/2014/main" id="{EA7777B4-C4CF-083A-CD39-8094EE4B2015}"/>
                  </a:ext>
                </a:extLst>
              </p:cNvPr>
              <p:cNvGrpSpPr/>
              <p:nvPr/>
            </p:nvGrpSpPr>
            <p:grpSpPr>
              <a:xfrm rot="16200000">
                <a:off x="5948856" y="989641"/>
                <a:ext cx="117495" cy="1800000"/>
                <a:chOff x="845003" y="1373874"/>
                <a:chExt cx="117495" cy="1800000"/>
              </a:xfrm>
              <a:noFill/>
            </p:grpSpPr>
            <p:sp>
              <p:nvSpPr>
                <p:cNvPr id="586" name="Freeform 54">
                  <a:extLst>
                    <a:ext uri="{FF2B5EF4-FFF2-40B4-BE49-F238E27FC236}">
                      <a16:creationId xmlns:a16="http://schemas.microsoft.com/office/drawing/2014/main" id="{1F47D51D-7FEB-C4D1-FC83-287FB1CEF075}"/>
                    </a:ext>
                  </a:extLst>
                </p:cNvPr>
                <p:cNvSpPr/>
                <p:nvPr/>
              </p:nvSpPr>
              <p:spPr>
                <a:xfrm flipH="1">
                  <a:off x="903830" y="1373874"/>
                  <a:ext cx="0" cy="1800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587" name="Freeform 55">
                  <a:extLst>
                    <a:ext uri="{FF2B5EF4-FFF2-40B4-BE49-F238E27FC236}">
                      <a16:creationId xmlns:a16="http://schemas.microsoft.com/office/drawing/2014/main" id="{6034EE93-087A-0009-F733-6B2AF21DE26D}"/>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581" name="Oval 56">
                <a:extLst>
                  <a:ext uri="{FF2B5EF4-FFF2-40B4-BE49-F238E27FC236}">
                    <a16:creationId xmlns:a16="http://schemas.microsoft.com/office/drawing/2014/main" id="{A2C6F2F5-D65E-4B3D-A4E3-E9DCA726F0CE}"/>
                  </a:ext>
                </a:extLst>
              </p:cNvPr>
              <p:cNvSpPr/>
              <p:nvPr/>
            </p:nvSpPr>
            <p:spPr>
              <a:xfrm rot="16200000">
                <a:off x="7001504" y="170804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582" name="TextBox 57">
                <a:extLst>
                  <a:ext uri="{FF2B5EF4-FFF2-40B4-BE49-F238E27FC236}">
                    <a16:creationId xmlns:a16="http://schemas.microsoft.com/office/drawing/2014/main" id="{340026D6-6051-A65E-76A8-B984B864A376}"/>
                  </a:ext>
                </a:extLst>
              </p:cNvPr>
              <p:cNvSpPr txBox="1"/>
              <p:nvPr/>
            </p:nvSpPr>
            <p:spPr>
              <a:xfrm>
                <a:off x="7035234" y="1781809"/>
                <a:ext cx="308098"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PS</a:t>
                </a:r>
              </a:p>
            </p:txBody>
          </p:sp>
          <p:grpSp>
            <p:nvGrpSpPr>
              <p:cNvPr id="583" name="Graphic 4">
                <a:extLst>
                  <a:ext uri="{FF2B5EF4-FFF2-40B4-BE49-F238E27FC236}">
                    <a16:creationId xmlns:a16="http://schemas.microsoft.com/office/drawing/2014/main" id="{F7C434E1-FFFD-DA74-9ABA-D56A5E91F008}"/>
                  </a:ext>
                </a:extLst>
              </p:cNvPr>
              <p:cNvGrpSpPr/>
              <p:nvPr/>
            </p:nvGrpSpPr>
            <p:grpSpPr>
              <a:xfrm rot="16200000">
                <a:off x="5007755" y="-291701"/>
                <a:ext cx="117495" cy="3682203"/>
                <a:chOff x="845003" y="-508329"/>
                <a:chExt cx="117495" cy="3682203"/>
              </a:xfrm>
              <a:noFill/>
            </p:grpSpPr>
            <p:sp>
              <p:nvSpPr>
                <p:cNvPr id="584" name="Freeform 62">
                  <a:extLst>
                    <a:ext uri="{FF2B5EF4-FFF2-40B4-BE49-F238E27FC236}">
                      <a16:creationId xmlns:a16="http://schemas.microsoft.com/office/drawing/2014/main" id="{33B24CC4-A46C-9B25-D320-A53609E7854B}"/>
                    </a:ext>
                  </a:extLst>
                </p:cNvPr>
                <p:cNvSpPr/>
                <p:nvPr/>
              </p:nvSpPr>
              <p:spPr>
                <a:xfrm flipH="1">
                  <a:off x="903830" y="-508329"/>
                  <a:ext cx="0" cy="3672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dirty="0"/>
                </a:p>
              </p:txBody>
            </p:sp>
            <p:sp>
              <p:nvSpPr>
                <p:cNvPr id="585" name="Freeform 63">
                  <a:extLst>
                    <a:ext uri="{FF2B5EF4-FFF2-40B4-BE49-F238E27FC236}">
                      <a16:creationId xmlns:a16="http://schemas.microsoft.com/office/drawing/2014/main" id="{0BCB0E4E-2554-ED35-8FDC-D8512D503023}"/>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dirty="0"/>
                </a:p>
              </p:txBody>
            </p:sp>
          </p:grpSp>
        </p:grpSp>
      </p:grpSp>
      <p:sp>
        <p:nvSpPr>
          <p:cNvPr id="559" name="Rettangolo con angoli arrotondati 558">
            <a:extLst>
              <a:ext uri="{FF2B5EF4-FFF2-40B4-BE49-F238E27FC236}">
                <a16:creationId xmlns:a16="http://schemas.microsoft.com/office/drawing/2014/main" id="{509B70FF-DA99-310A-9919-1ABA819D86AF}"/>
              </a:ext>
            </a:extLst>
          </p:cNvPr>
          <p:cNvSpPr/>
          <p:nvPr/>
        </p:nvSpPr>
        <p:spPr>
          <a:xfrm>
            <a:off x="6329616" y="3825004"/>
            <a:ext cx="5352719" cy="2245596"/>
          </a:xfrm>
          <a:prstGeom prst="roundRect">
            <a:avLst/>
          </a:prstGeom>
          <a:solidFill>
            <a:schemeClr val="bg1"/>
          </a:solidFill>
          <a:ln w="12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622" name="Gruppo 621">
            <a:extLst>
              <a:ext uri="{FF2B5EF4-FFF2-40B4-BE49-F238E27FC236}">
                <a16:creationId xmlns:a16="http://schemas.microsoft.com/office/drawing/2014/main" id="{3131E7BF-A28D-9050-4393-E407BF262CD6}"/>
              </a:ext>
            </a:extLst>
          </p:cNvPr>
          <p:cNvGrpSpPr/>
          <p:nvPr/>
        </p:nvGrpSpPr>
        <p:grpSpPr>
          <a:xfrm>
            <a:off x="6504374" y="4828601"/>
            <a:ext cx="5030162" cy="257887"/>
            <a:chOff x="2988625" y="5893416"/>
            <a:chExt cx="4513122" cy="231379"/>
          </a:xfrm>
        </p:grpSpPr>
        <p:sp>
          <p:nvSpPr>
            <p:cNvPr id="662" name="Freeform 184">
              <a:extLst>
                <a:ext uri="{FF2B5EF4-FFF2-40B4-BE49-F238E27FC236}">
                  <a16:creationId xmlns:a16="http://schemas.microsoft.com/office/drawing/2014/main" id="{4B62AB1E-7D9D-3C3E-3B13-C0A7E5DEAF55}"/>
                </a:ext>
              </a:extLst>
            </p:cNvPr>
            <p:cNvSpPr/>
            <p:nvPr/>
          </p:nvSpPr>
          <p:spPr>
            <a:xfrm>
              <a:off x="3142891"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63" name="Freeform 185">
              <a:extLst>
                <a:ext uri="{FF2B5EF4-FFF2-40B4-BE49-F238E27FC236}">
                  <a16:creationId xmlns:a16="http://schemas.microsoft.com/office/drawing/2014/main" id="{10C099CC-7431-442A-0D7B-421736D3535F}"/>
                </a:ext>
              </a:extLst>
            </p:cNvPr>
            <p:cNvSpPr/>
            <p:nvPr/>
          </p:nvSpPr>
          <p:spPr>
            <a:xfrm>
              <a:off x="3621487"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64" name="Freeform 186">
              <a:extLst>
                <a:ext uri="{FF2B5EF4-FFF2-40B4-BE49-F238E27FC236}">
                  <a16:creationId xmlns:a16="http://schemas.microsoft.com/office/drawing/2014/main" id="{9F1E50B6-50A2-D826-1328-81EC957B9EB4}"/>
                </a:ext>
              </a:extLst>
            </p:cNvPr>
            <p:cNvSpPr/>
            <p:nvPr/>
          </p:nvSpPr>
          <p:spPr>
            <a:xfrm>
              <a:off x="4100166"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65" name="Freeform 187">
              <a:extLst>
                <a:ext uri="{FF2B5EF4-FFF2-40B4-BE49-F238E27FC236}">
                  <a16:creationId xmlns:a16="http://schemas.microsoft.com/office/drawing/2014/main" id="{4C534636-A8B9-806B-4167-0DBD5C0BE969}"/>
                </a:ext>
              </a:extLst>
            </p:cNvPr>
            <p:cNvSpPr/>
            <p:nvPr/>
          </p:nvSpPr>
          <p:spPr>
            <a:xfrm>
              <a:off x="5057440"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666" name="Freeform 188">
              <a:extLst>
                <a:ext uri="{FF2B5EF4-FFF2-40B4-BE49-F238E27FC236}">
                  <a16:creationId xmlns:a16="http://schemas.microsoft.com/office/drawing/2014/main" id="{2387EACE-DC83-7EF3-911B-4D5B928D5BE0}"/>
                </a:ext>
              </a:extLst>
            </p:cNvPr>
            <p:cNvSpPr/>
            <p:nvPr/>
          </p:nvSpPr>
          <p:spPr>
            <a:xfrm>
              <a:off x="6014634" y="5893416"/>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667" name="Freeform 189">
              <a:extLst>
                <a:ext uri="{FF2B5EF4-FFF2-40B4-BE49-F238E27FC236}">
                  <a16:creationId xmlns:a16="http://schemas.microsoft.com/office/drawing/2014/main" id="{D89B5719-9091-4876-E454-34D4B4862D7F}"/>
                </a:ext>
              </a:extLst>
            </p:cNvPr>
            <p:cNvSpPr/>
            <p:nvPr/>
          </p:nvSpPr>
          <p:spPr>
            <a:xfrm>
              <a:off x="6493312" y="5893416"/>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668" name="Freeform 190">
              <a:extLst>
                <a:ext uri="{FF2B5EF4-FFF2-40B4-BE49-F238E27FC236}">
                  <a16:creationId xmlns:a16="http://schemas.microsoft.com/office/drawing/2014/main" id="{7B11221D-CCFE-6186-5FDE-3F262F9E3864}"/>
                </a:ext>
              </a:extLst>
            </p:cNvPr>
            <p:cNvSpPr/>
            <p:nvPr/>
          </p:nvSpPr>
          <p:spPr>
            <a:xfrm>
              <a:off x="6971908"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669" name="TextBox 191">
              <a:extLst>
                <a:ext uri="{FF2B5EF4-FFF2-40B4-BE49-F238E27FC236}">
                  <a16:creationId xmlns:a16="http://schemas.microsoft.com/office/drawing/2014/main" id="{2C492940-F614-F3CB-3FD3-330ED79F4FBE}"/>
                </a:ext>
              </a:extLst>
            </p:cNvPr>
            <p:cNvSpPr txBox="1"/>
            <p:nvPr/>
          </p:nvSpPr>
          <p:spPr>
            <a:xfrm>
              <a:off x="3265681" y="5911973"/>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670" name="TextBox 192">
              <a:extLst>
                <a:ext uri="{FF2B5EF4-FFF2-40B4-BE49-F238E27FC236}">
                  <a16:creationId xmlns:a16="http://schemas.microsoft.com/office/drawing/2014/main" id="{20853FD5-26C7-CCFF-FDEE-E487628C85CF}"/>
                </a:ext>
              </a:extLst>
            </p:cNvPr>
            <p:cNvSpPr txBox="1"/>
            <p:nvPr/>
          </p:nvSpPr>
          <p:spPr>
            <a:xfrm>
              <a:off x="3712857" y="5911972"/>
              <a:ext cx="347192" cy="200918"/>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REV</a:t>
              </a:r>
            </a:p>
          </p:txBody>
        </p:sp>
        <p:sp>
          <p:nvSpPr>
            <p:cNvPr id="671" name="TextBox 193">
              <a:extLst>
                <a:ext uri="{FF2B5EF4-FFF2-40B4-BE49-F238E27FC236}">
                  <a16:creationId xmlns:a16="http://schemas.microsoft.com/office/drawing/2014/main" id="{ED3A19D3-4C15-3082-25F8-790EC633C8A7}"/>
                </a:ext>
              </a:extLst>
            </p:cNvPr>
            <p:cNvSpPr txBox="1"/>
            <p:nvPr/>
          </p:nvSpPr>
          <p:spPr>
            <a:xfrm>
              <a:off x="4189961" y="5911972"/>
              <a:ext cx="350177"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672" name="Graphic 10">
              <a:extLst>
                <a:ext uri="{FF2B5EF4-FFF2-40B4-BE49-F238E27FC236}">
                  <a16:creationId xmlns:a16="http://schemas.microsoft.com/office/drawing/2014/main" id="{60EFA10C-A7FF-0605-0AB2-6BFA02F17C87}"/>
                </a:ext>
              </a:extLst>
            </p:cNvPr>
            <p:cNvGrpSpPr/>
            <p:nvPr/>
          </p:nvGrpSpPr>
          <p:grpSpPr>
            <a:xfrm>
              <a:off x="4578762" y="5893416"/>
              <a:ext cx="529839" cy="231379"/>
              <a:chOff x="-204400" y="3774312"/>
              <a:chExt cx="529839" cy="231379"/>
            </a:xfrm>
          </p:grpSpPr>
          <p:sp>
            <p:nvSpPr>
              <p:cNvPr id="682" name="Freeform 195">
                <a:extLst>
                  <a:ext uri="{FF2B5EF4-FFF2-40B4-BE49-F238E27FC236}">
                    <a16:creationId xmlns:a16="http://schemas.microsoft.com/office/drawing/2014/main" id="{B0E02EC4-2BFF-D9DB-3340-1CCC1FDF5334}"/>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83" name="TextBox 196">
                <a:extLst>
                  <a:ext uri="{FF2B5EF4-FFF2-40B4-BE49-F238E27FC236}">
                    <a16:creationId xmlns:a16="http://schemas.microsoft.com/office/drawing/2014/main" id="{3A2E9236-713D-E7D9-2B9D-251DE2D0158D}"/>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684" name="TextBox 197">
                <a:extLst>
                  <a:ext uri="{FF2B5EF4-FFF2-40B4-BE49-F238E27FC236}">
                    <a16:creationId xmlns:a16="http://schemas.microsoft.com/office/drawing/2014/main" id="{A501D19B-291F-CB20-EC25-857A19CE18AE}"/>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673" name="TextBox 198">
              <a:extLst>
                <a:ext uri="{FF2B5EF4-FFF2-40B4-BE49-F238E27FC236}">
                  <a16:creationId xmlns:a16="http://schemas.microsoft.com/office/drawing/2014/main" id="{59AA747D-B79D-AB5F-D839-5A628BF310C2}"/>
                </a:ext>
              </a:extLst>
            </p:cNvPr>
            <p:cNvSpPr txBox="1"/>
            <p:nvPr/>
          </p:nvSpPr>
          <p:spPr>
            <a:xfrm>
              <a:off x="5180976" y="5911972"/>
              <a:ext cx="282694"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674" name="TextBox 199">
              <a:extLst>
                <a:ext uri="{FF2B5EF4-FFF2-40B4-BE49-F238E27FC236}">
                  <a16:creationId xmlns:a16="http://schemas.microsoft.com/office/drawing/2014/main" id="{DBE2B430-6622-B8D6-B98B-BFF4583B7125}"/>
                </a:ext>
              </a:extLst>
            </p:cNvPr>
            <p:cNvSpPr txBox="1"/>
            <p:nvPr/>
          </p:nvSpPr>
          <p:spPr>
            <a:xfrm>
              <a:off x="6093735" y="5911972"/>
              <a:ext cx="371649" cy="200918"/>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675" name="TextBox 200">
              <a:extLst>
                <a:ext uri="{FF2B5EF4-FFF2-40B4-BE49-F238E27FC236}">
                  <a16:creationId xmlns:a16="http://schemas.microsoft.com/office/drawing/2014/main" id="{F1D1D84C-91B7-9A04-74A8-E6B74A9A8643}"/>
                </a:ext>
              </a:extLst>
            </p:cNvPr>
            <p:cNvSpPr txBox="1"/>
            <p:nvPr/>
          </p:nvSpPr>
          <p:spPr>
            <a:xfrm>
              <a:off x="6616102" y="5911972"/>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676" name="TextBox 201">
              <a:extLst>
                <a:ext uri="{FF2B5EF4-FFF2-40B4-BE49-F238E27FC236}">
                  <a16:creationId xmlns:a16="http://schemas.microsoft.com/office/drawing/2014/main" id="{5DD4E9F8-ADE9-EFFE-F350-226F530B7FF0}"/>
                </a:ext>
              </a:extLst>
            </p:cNvPr>
            <p:cNvSpPr txBox="1"/>
            <p:nvPr/>
          </p:nvSpPr>
          <p:spPr>
            <a:xfrm>
              <a:off x="7092459" y="5911972"/>
              <a:ext cx="288829" cy="200918"/>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BP</a:t>
              </a:r>
            </a:p>
          </p:txBody>
        </p:sp>
        <p:sp>
          <p:nvSpPr>
            <p:cNvPr id="677" name="Freeform 202">
              <a:extLst>
                <a:ext uri="{FF2B5EF4-FFF2-40B4-BE49-F238E27FC236}">
                  <a16:creationId xmlns:a16="http://schemas.microsoft.com/office/drawing/2014/main" id="{1A0D5919-96B8-1251-E26B-AB76DA8AC896}"/>
                </a:ext>
              </a:extLst>
            </p:cNvPr>
            <p:cNvSpPr/>
            <p:nvPr/>
          </p:nvSpPr>
          <p:spPr>
            <a:xfrm>
              <a:off x="5536036" y="5893416"/>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678" name="TextBox 203">
              <a:extLst>
                <a:ext uri="{FF2B5EF4-FFF2-40B4-BE49-F238E27FC236}">
                  <a16:creationId xmlns:a16="http://schemas.microsoft.com/office/drawing/2014/main" id="{FB2AA40B-9F2D-2BAF-635A-CB9845CE1CE9}"/>
                </a:ext>
              </a:extLst>
            </p:cNvPr>
            <p:cNvSpPr txBox="1"/>
            <p:nvPr/>
          </p:nvSpPr>
          <p:spPr>
            <a:xfrm>
              <a:off x="5626659" y="5911972"/>
              <a:ext cx="348685" cy="200918"/>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679" name="Graphic 4">
              <a:extLst>
                <a:ext uri="{FF2B5EF4-FFF2-40B4-BE49-F238E27FC236}">
                  <a16:creationId xmlns:a16="http://schemas.microsoft.com/office/drawing/2014/main" id="{29DC6948-7247-7822-F445-8FFD3DD1DDB5}"/>
                </a:ext>
              </a:extLst>
            </p:cNvPr>
            <p:cNvGrpSpPr/>
            <p:nvPr/>
          </p:nvGrpSpPr>
          <p:grpSpPr>
            <a:xfrm rot="16200000">
              <a:off x="2983749" y="5952148"/>
              <a:ext cx="117495" cy="107743"/>
              <a:chOff x="845003" y="3066131"/>
              <a:chExt cx="117495" cy="107743"/>
            </a:xfrm>
            <a:noFill/>
          </p:grpSpPr>
          <p:sp>
            <p:nvSpPr>
              <p:cNvPr id="680" name="Freeform 205">
                <a:extLst>
                  <a:ext uri="{FF2B5EF4-FFF2-40B4-BE49-F238E27FC236}">
                    <a16:creationId xmlns:a16="http://schemas.microsoft.com/office/drawing/2014/main" id="{04CAB557-2243-8736-85CA-3616322DBB6C}"/>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olid"/>
                <a:round/>
              </a:ln>
            </p:spPr>
            <p:txBody>
              <a:bodyPr/>
              <a:lstStyle/>
              <a:p>
                <a:endParaRPr lang="en-GB"/>
              </a:p>
            </p:txBody>
          </p:sp>
          <p:sp>
            <p:nvSpPr>
              <p:cNvPr id="681" name="Freeform 206">
                <a:extLst>
                  <a:ext uri="{FF2B5EF4-FFF2-40B4-BE49-F238E27FC236}">
                    <a16:creationId xmlns:a16="http://schemas.microsoft.com/office/drawing/2014/main" id="{3BBC1AD6-5535-0C91-13B8-845D6E57DF61}"/>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a:p>
            </p:txBody>
          </p:sp>
        </p:grpSp>
      </p:grpSp>
      <p:grpSp>
        <p:nvGrpSpPr>
          <p:cNvPr id="623" name="Gruppo 622">
            <a:extLst>
              <a:ext uri="{FF2B5EF4-FFF2-40B4-BE49-F238E27FC236}">
                <a16:creationId xmlns:a16="http://schemas.microsoft.com/office/drawing/2014/main" id="{59335F0A-0DBD-CA46-196B-CF1C1D6D25A1}"/>
              </a:ext>
            </a:extLst>
          </p:cNvPr>
          <p:cNvGrpSpPr/>
          <p:nvPr/>
        </p:nvGrpSpPr>
        <p:grpSpPr>
          <a:xfrm>
            <a:off x="6504374" y="3920270"/>
            <a:ext cx="4862149" cy="906285"/>
            <a:chOff x="2988625" y="4680562"/>
            <a:chExt cx="4362379" cy="813130"/>
          </a:xfrm>
        </p:grpSpPr>
        <p:sp>
          <p:nvSpPr>
            <p:cNvPr id="624" name="Oval 179">
              <a:extLst>
                <a:ext uri="{FF2B5EF4-FFF2-40B4-BE49-F238E27FC236}">
                  <a16:creationId xmlns:a16="http://schemas.microsoft.com/office/drawing/2014/main" id="{F4224F48-4E9A-D3D1-453A-AB0389205C41}"/>
                </a:ext>
              </a:extLst>
            </p:cNvPr>
            <p:cNvSpPr/>
            <p:nvPr/>
          </p:nvSpPr>
          <p:spPr>
            <a:xfrm rot="16200000">
              <a:off x="2988625" y="5065971"/>
              <a:ext cx="363026" cy="363026"/>
            </a:xfrm>
            <a:prstGeom prst="ellipse">
              <a:avLst/>
            </a:prstGeom>
            <a:solidFill>
              <a:schemeClr val="accent2"/>
            </a:solidFill>
            <a:ln w="15713" cap="flat">
              <a:solidFill>
                <a:srgbClr val="FFFFFF"/>
              </a:solidFill>
              <a:prstDash val="solid"/>
              <a:miter/>
            </a:ln>
          </p:spPr>
          <p:txBody>
            <a:bodyPr/>
            <a:lstStyle/>
            <a:p>
              <a:endParaRPr lang="en-GB"/>
            </a:p>
          </p:txBody>
        </p:sp>
        <p:sp>
          <p:nvSpPr>
            <p:cNvPr id="625" name="TextBox 180">
              <a:extLst>
                <a:ext uri="{FF2B5EF4-FFF2-40B4-BE49-F238E27FC236}">
                  <a16:creationId xmlns:a16="http://schemas.microsoft.com/office/drawing/2014/main" id="{491737E6-8EF5-3D20-8715-E49256E5A9E3}"/>
                </a:ext>
              </a:extLst>
            </p:cNvPr>
            <p:cNvSpPr txBox="1"/>
            <p:nvPr/>
          </p:nvSpPr>
          <p:spPr>
            <a:xfrm>
              <a:off x="3001517" y="5150618"/>
              <a:ext cx="349775" cy="215444"/>
            </a:xfrm>
            <a:prstGeom prst="rect">
              <a:avLst/>
            </a:prstGeom>
            <a:noFill/>
          </p:spPr>
          <p:txBody>
            <a:bodyPr wrap="none" rtlCol="0">
              <a:spAutoFit/>
            </a:bodyPr>
            <a:lstStyle/>
            <a:p>
              <a:pPr algn="ctr"/>
              <a:r>
                <a:rPr lang="en-GB" sz="800" b="1" spc="0" baseline="0" dirty="0">
                  <a:ln/>
                  <a:solidFill>
                    <a:schemeClr val="bg1"/>
                  </a:solidFill>
                  <a:latin typeface="Avenir-Black"/>
                  <a:sym typeface="Avenir-Black"/>
                  <a:rtl val="0"/>
                </a:rPr>
                <a:t>FE</a:t>
              </a:r>
              <a:r>
                <a:rPr lang="en-GB" sz="800" b="1" spc="0" baseline="-25000" dirty="0">
                  <a:ln/>
                  <a:solidFill>
                    <a:schemeClr val="bg1"/>
                  </a:solidFill>
                  <a:latin typeface="Avenir-Black"/>
                  <a:sym typeface="Avenir-Black"/>
                  <a:rtl val="0"/>
                </a:rPr>
                <a:t>1</a:t>
              </a:r>
            </a:p>
          </p:txBody>
        </p:sp>
        <p:sp>
          <p:nvSpPr>
            <p:cNvPr id="626" name="Oval 217">
              <a:extLst>
                <a:ext uri="{FF2B5EF4-FFF2-40B4-BE49-F238E27FC236}">
                  <a16:creationId xmlns:a16="http://schemas.microsoft.com/office/drawing/2014/main" id="{971BE1D8-264D-EC2E-D19D-EAA2EB294A45}"/>
                </a:ext>
              </a:extLst>
            </p:cNvPr>
            <p:cNvSpPr/>
            <p:nvPr/>
          </p:nvSpPr>
          <p:spPr>
            <a:xfrm rot="16200000">
              <a:off x="4660252" y="5065971"/>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27" name="TextBox 218">
              <a:extLst>
                <a:ext uri="{FF2B5EF4-FFF2-40B4-BE49-F238E27FC236}">
                  <a16:creationId xmlns:a16="http://schemas.microsoft.com/office/drawing/2014/main" id="{6DE9A203-0E7E-C638-D690-C34859B9A32F}"/>
                </a:ext>
              </a:extLst>
            </p:cNvPr>
            <p:cNvSpPr txBox="1"/>
            <p:nvPr/>
          </p:nvSpPr>
          <p:spPr>
            <a:xfrm>
              <a:off x="4635473" y="5150616"/>
              <a:ext cx="425117"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FAP</a:t>
              </a:r>
              <a:r>
                <a:rPr lang="en-GB" sz="800" b="1" spc="0" baseline="-25000" dirty="0">
                  <a:ln/>
                  <a:solidFill>
                    <a:srgbClr val="231F20"/>
                  </a:solidFill>
                  <a:latin typeface="Avenir-Black"/>
                  <a:sym typeface="Avenir-Black"/>
                  <a:rtl val="0"/>
                </a:rPr>
                <a:t>1</a:t>
              </a:r>
              <a:endParaRPr lang="en-GB" sz="800" b="1" spc="0" baseline="0" dirty="0">
                <a:ln/>
                <a:solidFill>
                  <a:srgbClr val="231F20"/>
                </a:solidFill>
                <a:latin typeface="Avenir-Black"/>
                <a:sym typeface="Avenir-Black"/>
                <a:rtl val="0"/>
              </a:endParaRPr>
            </a:p>
          </p:txBody>
        </p:sp>
        <p:sp>
          <p:nvSpPr>
            <p:cNvPr id="628" name="Oval 222">
              <a:extLst>
                <a:ext uri="{FF2B5EF4-FFF2-40B4-BE49-F238E27FC236}">
                  <a16:creationId xmlns:a16="http://schemas.microsoft.com/office/drawing/2014/main" id="{6C32DBA9-CF84-3CDD-5829-D64468B68C29}"/>
                </a:ext>
              </a:extLst>
            </p:cNvPr>
            <p:cNvSpPr/>
            <p:nvPr/>
          </p:nvSpPr>
          <p:spPr>
            <a:xfrm rot="16200000">
              <a:off x="6987978" y="4878366"/>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29" name="TextBox 223">
              <a:extLst>
                <a:ext uri="{FF2B5EF4-FFF2-40B4-BE49-F238E27FC236}">
                  <a16:creationId xmlns:a16="http://schemas.microsoft.com/office/drawing/2014/main" id="{6635497D-5276-037E-92BA-8AF8DF496781}"/>
                </a:ext>
              </a:extLst>
            </p:cNvPr>
            <p:cNvSpPr txBox="1"/>
            <p:nvPr/>
          </p:nvSpPr>
          <p:spPr>
            <a:xfrm>
              <a:off x="7001671" y="4963011"/>
              <a:ext cx="348173" cy="215444"/>
            </a:xfrm>
            <a:prstGeom prst="rect">
              <a:avLst/>
            </a:prstGeom>
            <a:noFill/>
          </p:spPr>
          <p:txBody>
            <a:bodyPr wrap="none" rtlCol="0">
              <a:spAutoFit/>
            </a:bodyPr>
            <a:lstStyle/>
            <a:p>
              <a:pPr algn="ctr"/>
              <a:r>
                <a:rPr lang="en-GB" sz="800" b="1" dirty="0">
                  <a:ln/>
                  <a:solidFill>
                    <a:srgbClr val="231F20"/>
                  </a:solidFill>
                  <a:latin typeface="Avenir-Black"/>
                  <a:sym typeface="Avenir-Black"/>
                  <a:rtl val="0"/>
                </a:rPr>
                <a:t>PS</a:t>
              </a:r>
              <a:r>
                <a:rPr lang="en-GB" sz="800" b="1" baseline="-25000" dirty="0">
                  <a:ln/>
                  <a:solidFill>
                    <a:srgbClr val="231F20"/>
                  </a:solidFill>
                  <a:latin typeface="Avenir-Black"/>
                  <a:sym typeface="Avenir-Black"/>
                  <a:rtl val="0"/>
                </a:rPr>
                <a:t>1</a:t>
              </a:r>
            </a:p>
          </p:txBody>
        </p:sp>
        <p:grpSp>
          <p:nvGrpSpPr>
            <p:cNvPr id="630" name="Graphic 4">
              <a:extLst>
                <a:ext uri="{FF2B5EF4-FFF2-40B4-BE49-F238E27FC236}">
                  <a16:creationId xmlns:a16="http://schemas.microsoft.com/office/drawing/2014/main" id="{4038541B-4DDE-EFAE-8E92-78EAD2A94DB2}"/>
                </a:ext>
              </a:extLst>
            </p:cNvPr>
            <p:cNvGrpSpPr/>
            <p:nvPr/>
          </p:nvGrpSpPr>
          <p:grpSpPr>
            <a:xfrm rot="16200000">
              <a:off x="3947204" y="4628731"/>
              <a:ext cx="117495" cy="1241077"/>
              <a:chOff x="845003" y="1932797"/>
              <a:chExt cx="117495" cy="1241077"/>
            </a:xfrm>
            <a:noFill/>
          </p:grpSpPr>
          <p:sp>
            <p:nvSpPr>
              <p:cNvPr id="660" name="Freeform 225">
                <a:extLst>
                  <a:ext uri="{FF2B5EF4-FFF2-40B4-BE49-F238E27FC236}">
                    <a16:creationId xmlns:a16="http://schemas.microsoft.com/office/drawing/2014/main" id="{C9C41C10-C7C3-F30D-4A8F-36FCFB0C8C13}"/>
                  </a:ext>
                </a:extLst>
              </p:cNvPr>
              <p:cNvSpPr/>
              <p:nvPr/>
            </p:nvSpPr>
            <p:spPr>
              <a:xfrm>
                <a:off x="901726" y="1932797"/>
                <a:ext cx="0" cy="123087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dirty="0"/>
              </a:p>
            </p:txBody>
          </p:sp>
          <p:sp>
            <p:nvSpPr>
              <p:cNvPr id="661" name="Freeform 226">
                <a:extLst>
                  <a:ext uri="{FF2B5EF4-FFF2-40B4-BE49-F238E27FC236}">
                    <a16:creationId xmlns:a16="http://schemas.microsoft.com/office/drawing/2014/main" id="{B8FF332F-E959-0FAA-30E4-BEEC7E7528B6}"/>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dirty="0"/>
              </a:p>
            </p:txBody>
          </p:sp>
        </p:grpSp>
        <p:grpSp>
          <p:nvGrpSpPr>
            <p:cNvPr id="631" name="Graphic 4">
              <a:extLst>
                <a:ext uri="{FF2B5EF4-FFF2-40B4-BE49-F238E27FC236}">
                  <a16:creationId xmlns:a16="http://schemas.microsoft.com/office/drawing/2014/main" id="{60E937F0-2166-C724-DDFB-D41A0D864274}"/>
                </a:ext>
              </a:extLst>
            </p:cNvPr>
            <p:cNvGrpSpPr/>
            <p:nvPr/>
          </p:nvGrpSpPr>
          <p:grpSpPr>
            <a:xfrm rot="16200000">
              <a:off x="5993842" y="4361974"/>
              <a:ext cx="117495" cy="1898509"/>
              <a:chOff x="845003" y="1275365"/>
              <a:chExt cx="117495" cy="1898509"/>
            </a:xfrm>
            <a:noFill/>
          </p:grpSpPr>
          <p:sp>
            <p:nvSpPr>
              <p:cNvPr id="658" name="Freeform 274">
                <a:extLst>
                  <a:ext uri="{FF2B5EF4-FFF2-40B4-BE49-F238E27FC236}">
                    <a16:creationId xmlns:a16="http://schemas.microsoft.com/office/drawing/2014/main" id="{929ABF06-5616-9941-BCC9-066E428BFEF3}"/>
                  </a:ext>
                </a:extLst>
              </p:cNvPr>
              <p:cNvSpPr/>
              <p:nvPr/>
            </p:nvSpPr>
            <p:spPr>
              <a:xfrm flipH="1">
                <a:off x="901725" y="1275365"/>
                <a:ext cx="0" cy="1888305"/>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dirty="0"/>
              </a:p>
            </p:txBody>
          </p:sp>
          <p:sp>
            <p:nvSpPr>
              <p:cNvPr id="659" name="Freeform 275">
                <a:extLst>
                  <a:ext uri="{FF2B5EF4-FFF2-40B4-BE49-F238E27FC236}">
                    <a16:creationId xmlns:a16="http://schemas.microsoft.com/office/drawing/2014/main" id="{EBB91169-801A-A935-90DD-879FA5C8BB8A}"/>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dirty="0"/>
              </a:p>
            </p:txBody>
          </p:sp>
        </p:grpSp>
        <p:sp>
          <p:nvSpPr>
            <p:cNvPr id="632" name="Oval 276">
              <a:extLst>
                <a:ext uri="{FF2B5EF4-FFF2-40B4-BE49-F238E27FC236}">
                  <a16:creationId xmlns:a16="http://schemas.microsoft.com/office/drawing/2014/main" id="{6A07EC81-3B4E-E04B-7393-311051D1AC53}"/>
                </a:ext>
              </a:extLst>
            </p:cNvPr>
            <p:cNvSpPr/>
            <p:nvPr/>
          </p:nvSpPr>
          <p:spPr>
            <a:xfrm rot="16200000">
              <a:off x="2988625" y="4680562"/>
              <a:ext cx="363026" cy="363026"/>
            </a:xfrm>
            <a:prstGeom prst="ellipse">
              <a:avLst/>
            </a:prstGeom>
            <a:solidFill>
              <a:schemeClr val="accent6"/>
            </a:solidFill>
            <a:ln w="15713" cap="flat">
              <a:solidFill>
                <a:srgbClr val="FFFFFF"/>
              </a:solidFill>
              <a:prstDash val="solid"/>
              <a:miter/>
            </a:ln>
          </p:spPr>
          <p:txBody>
            <a:bodyPr/>
            <a:lstStyle/>
            <a:p>
              <a:endParaRPr lang="en-GB"/>
            </a:p>
          </p:txBody>
        </p:sp>
        <p:sp>
          <p:nvSpPr>
            <p:cNvPr id="633" name="TextBox 277">
              <a:extLst>
                <a:ext uri="{FF2B5EF4-FFF2-40B4-BE49-F238E27FC236}">
                  <a16:creationId xmlns:a16="http://schemas.microsoft.com/office/drawing/2014/main" id="{E598643A-3EDD-AE4A-0692-91F95566BD66}"/>
                </a:ext>
              </a:extLst>
            </p:cNvPr>
            <p:cNvSpPr txBox="1"/>
            <p:nvPr/>
          </p:nvSpPr>
          <p:spPr>
            <a:xfrm>
              <a:off x="3001517" y="4765209"/>
              <a:ext cx="349775" cy="215444"/>
            </a:xfrm>
            <a:prstGeom prst="rect">
              <a:avLst/>
            </a:prstGeom>
            <a:noFill/>
          </p:spPr>
          <p:txBody>
            <a:bodyPr wrap="none" rtlCol="0">
              <a:spAutoFit/>
            </a:bodyPr>
            <a:lstStyle/>
            <a:p>
              <a:pPr algn="ctr"/>
              <a:r>
                <a:rPr lang="en-GB" sz="800" b="1" spc="0" baseline="0" dirty="0">
                  <a:ln/>
                  <a:solidFill>
                    <a:schemeClr val="bg1"/>
                  </a:solidFill>
                  <a:latin typeface="Avenir-Black"/>
                  <a:sym typeface="Avenir-Black"/>
                  <a:rtl val="0"/>
                </a:rPr>
                <a:t>FE</a:t>
              </a:r>
              <a:r>
                <a:rPr lang="en-GB" sz="800" b="1" spc="0" baseline="-25000" dirty="0">
                  <a:ln/>
                  <a:solidFill>
                    <a:schemeClr val="bg1"/>
                  </a:solidFill>
                  <a:latin typeface="Avenir-Black"/>
                  <a:sym typeface="Avenir-Black"/>
                  <a:rtl val="0"/>
                </a:rPr>
                <a:t>2</a:t>
              </a:r>
            </a:p>
          </p:txBody>
        </p:sp>
        <p:sp>
          <p:nvSpPr>
            <p:cNvPr id="634" name="Oval 278">
              <a:extLst>
                <a:ext uri="{FF2B5EF4-FFF2-40B4-BE49-F238E27FC236}">
                  <a16:creationId xmlns:a16="http://schemas.microsoft.com/office/drawing/2014/main" id="{81703D6C-3D03-DEFD-63F4-F273C43C32F5}"/>
                </a:ext>
              </a:extLst>
            </p:cNvPr>
            <p:cNvSpPr/>
            <p:nvPr/>
          </p:nvSpPr>
          <p:spPr>
            <a:xfrm rot="16200000">
              <a:off x="4660252" y="4680562"/>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35" name="TextBox 279">
              <a:extLst>
                <a:ext uri="{FF2B5EF4-FFF2-40B4-BE49-F238E27FC236}">
                  <a16:creationId xmlns:a16="http://schemas.microsoft.com/office/drawing/2014/main" id="{CD67D120-68B1-CA99-5AEB-AD91BA5605B5}"/>
                </a:ext>
              </a:extLst>
            </p:cNvPr>
            <p:cNvSpPr txBox="1"/>
            <p:nvPr/>
          </p:nvSpPr>
          <p:spPr>
            <a:xfrm>
              <a:off x="4635473" y="4765207"/>
              <a:ext cx="425116"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FAP</a:t>
              </a:r>
              <a:r>
                <a:rPr lang="en-GB" sz="800" b="1" spc="0" baseline="-25000" dirty="0">
                  <a:ln/>
                  <a:solidFill>
                    <a:srgbClr val="231F20"/>
                  </a:solidFill>
                  <a:latin typeface="Avenir-Black"/>
                  <a:sym typeface="Avenir-Black"/>
                  <a:rtl val="0"/>
                </a:rPr>
                <a:t>2</a:t>
              </a:r>
              <a:endParaRPr lang="en-GB" sz="800" b="1" spc="0" baseline="0" dirty="0">
                <a:ln/>
                <a:solidFill>
                  <a:srgbClr val="231F20"/>
                </a:solidFill>
                <a:latin typeface="Avenir-Black"/>
                <a:sym typeface="Avenir-Black"/>
                <a:rtl val="0"/>
              </a:endParaRPr>
            </a:p>
          </p:txBody>
        </p:sp>
        <p:grpSp>
          <p:nvGrpSpPr>
            <p:cNvPr id="636" name="Graphic 4">
              <a:extLst>
                <a:ext uri="{FF2B5EF4-FFF2-40B4-BE49-F238E27FC236}">
                  <a16:creationId xmlns:a16="http://schemas.microsoft.com/office/drawing/2014/main" id="{22E054DB-4E4F-8F55-97D0-C4074BD01929}"/>
                </a:ext>
              </a:extLst>
            </p:cNvPr>
            <p:cNvGrpSpPr/>
            <p:nvPr/>
          </p:nvGrpSpPr>
          <p:grpSpPr>
            <a:xfrm rot="16200000">
              <a:off x="3947204" y="4243322"/>
              <a:ext cx="117495" cy="1241077"/>
              <a:chOff x="845003" y="1932797"/>
              <a:chExt cx="117495" cy="1241077"/>
            </a:xfrm>
            <a:noFill/>
          </p:grpSpPr>
          <p:sp>
            <p:nvSpPr>
              <p:cNvPr id="656" name="Freeform 281">
                <a:extLst>
                  <a:ext uri="{FF2B5EF4-FFF2-40B4-BE49-F238E27FC236}">
                    <a16:creationId xmlns:a16="http://schemas.microsoft.com/office/drawing/2014/main" id="{F79381F6-5930-78C5-5D38-3E4496912DD5}"/>
                  </a:ext>
                </a:extLst>
              </p:cNvPr>
              <p:cNvSpPr/>
              <p:nvPr/>
            </p:nvSpPr>
            <p:spPr>
              <a:xfrm>
                <a:off x="901726" y="1932797"/>
                <a:ext cx="0" cy="123087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6"/>
                </a:solidFill>
                <a:prstDash val="sysDot"/>
                <a:round/>
              </a:ln>
            </p:spPr>
            <p:txBody>
              <a:bodyPr/>
              <a:lstStyle/>
              <a:p>
                <a:endParaRPr lang="en-GB" dirty="0"/>
              </a:p>
            </p:txBody>
          </p:sp>
          <p:sp>
            <p:nvSpPr>
              <p:cNvPr id="657" name="Freeform 282">
                <a:extLst>
                  <a:ext uri="{FF2B5EF4-FFF2-40B4-BE49-F238E27FC236}">
                    <a16:creationId xmlns:a16="http://schemas.microsoft.com/office/drawing/2014/main" id="{B7D949E8-A771-9EFB-A8E2-C9A048FA0822}"/>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6"/>
                </a:solidFill>
                <a:prstDash val="solid"/>
                <a:round/>
              </a:ln>
            </p:spPr>
            <p:txBody>
              <a:bodyPr/>
              <a:lstStyle/>
              <a:p>
                <a:endParaRPr lang="en-GB" dirty="0"/>
              </a:p>
            </p:txBody>
          </p:sp>
        </p:grpSp>
        <p:grpSp>
          <p:nvGrpSpPr>
            <p:cNvPr id="637" name="Graphic 4">
              <a:extLst>
                <a:ext uri="{FF2B5EF4-FFF2-40B4-BE49-F238E27FC236}">
                  <a16:creationId xmlns:a16="http://schemas.microsoft.com/office/drawing/2014/main" id="{51EED709-08C3-3F9C-5CB2-D825D27905A1}"/>
                </a:ext>
              </a:extLst>
            </p:cNvPr>
            <p:cNvGrpSpPr/>
            <p:nvPr/>
          </p:nvGrpSpPr>
          <p:grpSpPr>
            <a:xfrm rot="16200000">
              <a:off x="5993842" y="3841842"/>
              <a:ext cx="117495" cy="1898509"/>
              <a:chOff x="845003" y="1275365"/>
              <a:chExt cx="117495" cy="1898509"/>
            </a:xfrm>
            <a:noFill/>
          </p:grpSpPr>
          <p:sp>
            <p:nvSpPr>
              <p:cNvPr id="654" name="Freeform 284">
                <a:extLst>
                  <a:ext uri="{FF2B5EF4-FFF2-40B4-BE49-F238E27FC236}">
                    <a16:creationId xmlns:a16="http://schemas.microsoft.com/office/drawing/2014/main" id="{6CD034AE-E322-0932-FBB8-F594E2E811C4}"/>
                  </a:ext>
                </a:extLst>
              </p:cNvPr>
              <p:cNvSpPr/>
              <p:nvPr/>
            </p:nvSpPr>
            <p:spPr>
              <a:xfrm flipH="1">
                <a:off x="901725" y="1275365"/>
                <a:ext cx="0" cy="1888305"/>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6"/>
                </a:solidFill>
                <a:prstDash val="sysDot"/>
                <a:round/>
              </a:ln>
            </p:spPr>
            <p:txBody>
              <a:bodyPr/>
              <a:lstStyle/>
              <a:p>
                <a:endParaRPr lang="en-GB" dirty="0"/>
              </a:p>
            </p:txBody>
          </p:sp>
          <p:sp>
            <p:nvSpPr>
              <p:cNvPr id="655" name="Freeform 285">
                <a:extLst>
                  <a:ext uri="{FF2B5EF4-FFF2-40B4-BE49-F238E27FC236}">
                    <a16:creationId xmlns:a16="http://schemas.microsoft.com/office/drawing/2014/main" id="{598FCF95-9645-80DE-4A0C-D51F17D2044F}"/>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6"/>
                </a:solidFill>
                <a:prstDash val="solid"/>
                <a:round/>
              </a:ln>
            </p:spPr>
            <p:txBody>
              <a:bodyPr/>
              <a:lstStyle/>
              <a:p>
                <a:endParaRPr lang="en-GB" dirty="0"/>
              </a:p>
            </p:txBody>
          </p:sp>
        </p:grpSp>
        <p:grpSp>
          <p:nvGrpSpPr>
            <p:cNvPr id="638" name="Graphic 4">
              <a:extLst>
                <a:ext uri="{FF2B5EF4-FFF2-40B4-BE49-F238E27FC236}">
                  <a16:creationId xmlns:a16="http://schemas.microsoft.com/office/drawing/2014/main" id="{970AEE37-18B3-67C7-3780-55A8792E7F66}"/>
                </a:ext>
              </a:extLst>
            </p:cNvPr>
            <p:cNvGrpSpPr/>
            <p:nvPr/>
          </p:nvGrpSpPr>
          <p:grpSpPr>
            <a:xfrm rot="16200000">
              <a:off x="5993842" y="3977868"/>
              <a:ext cx="117495" cy="1898509"/>
              <a:chOff x="845003" y="1275365"/>
              <a:chExt cx="117495" cy="1898509"/>
            </a:xfrm>
            <a:noFill/>
          </p:grpSpPr>
          <p:sp>
            <p:nvSpPr>
              <p:cNvPr id="652" name="Freeform 287">
                <a:extLst>
                  <a:ext uri="{FF2B5EF4-FFF2-40B4-BE49-F238E27FC236}">
                    <a16:creationId xmlns:a16="http://schemas.microsoft.com/office/drawing/2014/main" id="{B11FD571-8CC9-7353-3276-1C5B3384BDDF}"/>
                  </a:ext>
                </a:extLst>
              </p:cNvPr>
              <p:cNvSpPr/>
              <p:nvPr/>
            </p:nvSpPr>
            <p:spPr>
              <a:xfrm flipH="1">
                <a:off x="901725" y="1275365"/>
                <a:ext cx="0" cy="1888305"/>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5"/>
                </a:solidFill>
                <a:prstDash val="sysDot"/>
                <a:round/>
              </a:ln>
            </p:spPr>
            <p:txBody>
              <a:bodyPr/>
              <a:lstStyle/>
              <a:p>
                <a:endParaRPr lang="en-GB" dirty="0"/>
              </a:p>
            </p:txBody>
          </p:sp>
          <p:sp>
            <p:nvSpPr>
              <p:cNvPr id="653" name="Freeform 288">
                <a:extLst>
                  <a:ext uri="{FF2B5EF4-FFF2-40B4-BE49-F238E27FC236}">
                    <a16:creationId xmlns:a16="http://schemas.microsoft.com/office/drawing/2014/main" id="{8AE41EFE-2A44-6E02-54A3-A6BB59CDF4E5}"/>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4"/>
                </a:solidFill>
                <a:prstDash val="solid"/>
                <a:round/>
              </a:ln>
            </p:spPr>
            <p:txBody>
              <a:bodyPr/>
              <a:lstStyle/>
              <a:p>
                <a:endParaRPr lang="en-GB" dirty="0"/>
              </a:p>
            </p:txBody>
          </p:sp>
        </p:grpSp>
        <p:grpSp>
          <p:nvGrpSpPr>
            <p:cNvPr id="639" name="Graphic 4">
              <a:extLst>
                <a:ext uri="{FF2B5EF4-FFF2-40B4-BE49-F238E27FC236}">
                  <a16:creationId xmlns:a16="http://schemas.microsoft.com/office/drawing/2014/main" id="{565E1CBF-FC16-4952-EB52-7FB08455D671}"/>
                </a:ext>
              </a:extLst>
            </p:cNvPr>
            <p:cNvGrpSpPr/>
            <p:nvPr/>
          </p:nvGrpSpPr>
          <p:grpSpPr>
            <a:xfrm rot="16200000">
              <a:off x="5993842" y="4233504"/>
              <a:ext cx="117495" cy="1898509"/>
              <a:chOff x="845003" y="1275365"/>
              <a:chExt cx="117495" cy="1898509"/>
            </a:xfrm>
            <a:noFill/>
          </p:grpSpPr>
          <p:sp>
            <p:nvSpPr>
              <p:cNvPr id="650" name="Freeform 290">
                <a:extLst>
                  <a:ext uri="{FF2B5EF4-FFF2-40B4-BE49-F238E27FC236}">
                    <a16:creationId xmlns:a16="http://schemas.microsoft.com/office/drawing/2014/main" id="{7B5570C6-6D73-4B3E-56E5-68AF955D3AD1}"/>
                  </a:ext>
                </a:extLst>
              </p:cNvPr>
              <p:cNvSpPr/>
              <p:nvPr/>
            </p:nvSpPr>
            <p:spPr>
              <a:xfrm flipH="1">
                <a:off x="901725" y="1275365"/>
                <a:ext cx="0" cy="1888305"/>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3"/>
                </a:solidFill>
                <a:prstDash val="sysDot"/>
                <a:round/>
              </a:ln>
            </p:spPr>
            <p:txBody>
              <a:bodyPr/>
              <a:lstStyle/>
              <a:p>
                <a:endParaRPr lang="en-GB" dirty="0"/>
              </a:p>
            </p:txBody>
          </p:sp>
          <p:sp>
            <p:nvSpPr>
              <p:cNvPr id="651" name="Freeform 291">
                <a:extLst>
                  <a:ext uri="{FF2B5EF4-FFF2-40B4-BE49-F238E27FC236}">
                    <a16:creationId xmlns:a16="http://schemas.microsoft.com/office/drawing/2014/main" id="{697A3231-65C5-E64E-6907-8CA0232C3555}"/>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3"/>
                </a:solidFill>
                <a:prstDash val="solid"/>
                <a:round/>
              </a:ln>
            </p:spPr>
            <p:txBody>
              <a:bodyPr/>
              <a:lstStyle/>
              <a:p>
                <a:endParaRPr lang="en-GB" dirty="0"/>
              </a:p>
            </p:txBody>
          </p:sp>
        </p:grpSp>
        <p:sp>
          <p:nvSpPr>
            <p:cNvPr id="640" name="TextBox 292">
              <a:extLst>
                <a:ext uri="{FF2B5EF4-FFF2-40B4-BE49-F238E27FC236}">
                  <a16:creationId xmlns:a16="http://schemas.microsoft.com/office/drawing/2014/main" id="{EAC07AD1-4402-A495-3609-F61D36BFFAF2}"/>
                </a:ext>
              </a:extLst>
            </p:cNvPr>
            <p:cNvSpPr txBox="1"/>
            <p:nvPr/>
          </p:nvSpPr>
          <p:spPr>
            <a:xfrm>
              <a:off x="6723183" y="5278248"/>
              <a:ext cx="245580" cy="215444"/>
            </a:xfrm>
            <a:prstGeom prst="rect">
              <a:avLst/>
            </a:prstGeom>
            <a:noFill/>
          </p:spPr>
          <p:txBody>
            <a:bodyPr wrap="none" rtlCol="0">
              <a:spAutoFit/>
            </a:bodyPr>
            <a:lstStyle/>
            <a:p>
              <a:pPr algn="ctr"/>
              <a:r>
                <a:rPr lang="en-GB" sz="800" b="1" dirty="0">
                  <a:ln/>
                  <a:solidFill>
                    <a:srgbClr val="231F20"/>
                  </a:solidFill>
                  <a:latin typeface="Avenir-Black"/>
                  <a:sym typeface="Avenir-Black"/>
                  <a:rtl val="0"/>
                </a:rPr>
                <a:t>1</a:t>
              </a:r>
              <a:endParaRPr lang="en-GB" sz="800" b="1" baseline="-25000" dirty="0">
                <a:ln/>
                <a:solidFill>
                  <a:srgbClr val="231F20"/>
                </a:solidFill>
                <a:latin typeface="Avenir-Black"/>
                <a:sym typeface="Avenir-Black"/>
                <a:rtl val="0"/>
              </a:endParaRPr>
            </a:p>
          </p:txBody>
        </p:sp>
        <p:sp>
          <p:nvSpPr>
            <p:cNvPr id="641" name="TextBox 293">
              <a:extLst>
                <a:ext uri="{FF2B5EF4-FFF2-40B4-BE49-F238E27FC236}">
                  <a16:creationId xmlns:a16="http://schemas.microsoft.com/office/drawing/2014/main" id="{FA4DA1E5-FB9C-C436-C0A6-B1A9905F52FB}"/>
                </a:ext>
              </a:extLst>
            </p:cNvPr>
            <p:cNvSpPr txBox="1"/>
            <p:nvPr/>
          </p:nvSpPr>
          <p:spPr>
            <a:xfrm>
              <a:off x="6723183" y="5148780"/>
              <a:ext cx="245580" cy="215444"/>
            </a:xfrm>
            <a:prstGeom prst="rect">
              <a:avLst/>
            </a:prstGeom>
            <a:noFill/>
          </p:spPr>
          <p:txBody>
            <a:bodyPr wrap="none" rtlCol="0">
              <a:spAutoFit/>
            </a:bodyPr>
            <a:lstStyle/>
            <a:p>
              <a:pPr algn="ctr"/>
              <a:r>
                <a:rPr lang="en-GB" sz="800" b="1" dirty="0">
                  <a:ln/>
                  <a:solidFill>
                    <a:srgbClr val="231F20"/>
                  </a:solidFill>
                  <a:latin typeface="Avenir-Black"/>
                  <a:sym typeface="Avenir-Black"/>
                  <a:rtl val="0"/>
                </a:rPr>
                <a:t>4</a:t>
              </a:r>
              <a:endParaRPr lang="en-GB" sz="800" b="1" baseline="-25000" dirty="0">
                <a:ln/>
                <a:solidFill>
                  <a:srgbClr val="231F20"/>
                </a:solidFill>
                <a:latin typeface="Avenir-Black"/>
                <a:sym typeface="Avenir-Black"/>
                <a:rtl val="0"/>
              </a:endParaRPr>
            </a:p>
          </p:txBody>
        </p:sp>
        <p:sp>
          <p:nvSpPr>
            <p:cNvPr id="642" name="TextBox 294">
              <a:extLst>
                <a:ext uri="{FF2B5EF4-FFF2-40B4-BE49-F238E27FC236}">
                  <a16:creationId xmlns:a16="http://schemas.microsoft.com/office/drawing/2014/main" id="{DCAAE994-897D-9D29-17EC-64E4BCF6CCC7}"/>
                </a:ext>
              </a:extLst>
            </p:cNvPr>
            <p:cNvSpPr txBox="1"/>
            <p:nvPr/>
          </p:nvSpPr>
          <p:spPr>
            <a:xfrm>
              <a:off x="6723183" y="4893501"/>
              <a:ext cx="245580" cy="215444"/>
            </a:xfrm>
            <a:prstGeom prst="rect">
              <a:avLst/>
            </a:prstGeom>
            <a:noFill/>
          </p:spPr>
          <p:txBody>
            <a:bodyPr wrap="none" rtlCol="0">
              <a:spAutoFit/>
            </a:bodyPr>
            <a:lstStyle/>
            <a:p>
              <a:pPr algn="ctr"/>
              <a:r>
                <a:rPr lang="en-GB" sz="800" b="1" dirty="0">
                  <a:ln/>
                  <a:solidFill>
                    <a:srgbClr val="231F20"/>
                  </a:solidFill>
                  <a:latin typeface="Avenir-Black"/>
                  <a:sym typeface="Avenir-Black"/>
                  <a:rtl val="0"/>
                </a:rPr>
                <a:t>3</a:t>
              </a:r>
              <a:endParaRPr lang="en-GB" sz="800" b="1" baseline="-25000" dirty="0">
                <a:ln/>
                <a:solidFill>
                  <a:srgbClr val="231F20"/>
                </a:solidFill>
                <a:latin typeface="Avenir-Black"/>
                <a:sym typeface="Avenir-Black"/>
                <a:rtl val="0"/>
              </a:endParaRPr>
            </a:p>
          </p:txBody>
        </p:sp>
        <p:sp>
          <p:nvSpPr>
            <p:cNvPr id="643" name="TextBox 295">
              <a:extLst>
                <a:ext uri="{FF2B5EF4-FFF2-40B4-BE49-F238E27FC236}">
                  <a16:creationId xmlns:a16="http://schemas.microsoft.com/office/drawing/2014/main" id="{DD7EBEB6-71AF-C0E5-5365-711F4907CAE5}"/>
                </a:ext>
              </a:extLst>
            </p:cNvPr>
            <p:cNvSpPr txBox="1"/>
            <p:nvPr/>
          </p:nvSpPr>
          <p:spPr>
            <a:xfrm>
              <a:off x="6723183" y="4758590"/>
              <a:ext cx="245580" cy="215444"/>
            </a:xfrm>
            <a:prstGeom prst="rect">
              <a:avLst/>
            </a:prstGeom>
            <a:noFill/>
          </p:spPr>
          <p:txBody>
            <a:bodyPr wrap="none" rtlCol="0">
              <a:spAutoFit/>
            </a:bodyPr>
            <a:lstStyle/>
            <a:p>
              <a:pPr algn="ctr"/>
              <a:r>
                <a:rPr lang="en-GB" sz="800" b="1" dirty="0">
                  <a:ln/>
                  <a:solidFill>
                    <a:srgbClr val="231F20"/>
                  </a:solidFill>
                  <a:latin typeface="Avenir-Black"/>
                  <a:sym typeface="Avenir-Black"/>
                  <a:rtl val="0"/>
                </a:rPr>
                <a:t>2</a:t>
              </a:r>
              <a:endParaRPr lang="en-GB" sz="800" b="1" baseline="-25000" dirty="0">
                <a:ln/>
                <a:solidFill>
                  <a:srgbClr val="231F20"/>
                </a:solidFill>
                <a:latin typeface="Avenir-Black"/>
                <a:sym typeface="Avenir-Black"/>
                <a:rtl val="0"/>
              </a:endParaRPr>
            </a:p>
          </p:txBody>
        </p:sp>
        <p:grpSp>
          <p:nvGrpSpPr>
            <p:cNvPr id="644" name="Graphic 4">
              <a:extLst>
                <a:ext uri="{FF2B5EF4-FFF2-40B4-BE49-F238E27FC236}">
                  <a16:creationId xmlns:a16="http://schemas.microsoft.com/office/drawing/2014/main" id="{8D7EAEF0-BACA-63BF-372F-AEBF9FFB8A25}"/>
                </a:ext>
              </a:extLst>
            </p:cNvPr>
            <p:cNvGrpSpPr/>
            <p:nvPr/>
          </p:nvGrpSpPr>
          <p:grpSpPr>
            <a:xfrm rot="16681845">
              <a:off x="3978211" y="4397217"/>
              <a:ext cx="117495" cy="1267670"/>
              <a:chOff x="845003" y="1906204"/>
              <a:chExt cx="117495" cy="1267670"/>
            </a:xfrm>
            <a:noFill/>
          </p:grpSpPr>
          <p:sp>
            <p:nvSpPr>
              <p:cNvPr id="648" name="Freeform 300">
                <a:extLst>
                  <a:ext uri="{FF2B5EF4-FFF2-40B4-BE49-F238E27FC236}">
                    <a16:creationId xmlns:a16="http://schemas.microsoft.com/office/drawing/2014/main" id="{CA1ACB60-1A3E-B81D-2848-FF1F898A8FA9}"/>
                  </a:ext>
                </a:extLst>
              </p:cNvPr>
              <p:cNvSpPr/>
              <p:nvPr/>
            </p:nvSpPr>
            <p:spPr>
              <a:xfrm flipH="1">
                <a:off x="901725" y="1906204"/>
                <a:ext cx="0" cy="1260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3"/>
                </a:solidFill>
                <a:prstDash val="sysDot"/>
                <a:round/>
              </a:ln>
            </p:spPr>
            <p:txBody>
              <a:bodyPr/>
              <a:lstStyle/>
              <a:p>
                <a:endParaRPr lang="en-GB" dirty="0"/>
              </a:p>
            </p:txBody>
          </p:sp>
          <p:sp>
            <p:nvSpPr>
              <p:cNvPr id="649" name="Freeform 301">
                <a:extLst>
                  <a:ext uri="{FF2B5EF4-FFF2-40B4-BE49-F238E27FC236}">
                    <a16:creationId xmlns:a16="http://schemas.microsoft.com/office/drawing/2014/main" id="{B54FF484-2029-196D-6E0A-2C21436F67F3}"/>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3"/>
                </a:solidFill>
                <a:prstDash val="solid"/>
                <a:round/>
              </a:ln>
            </p:spPr>
            <p:txBody>
              <a:bodyPr/>
              <a:lstStyle/>
              <a:p>
                <a:endParaRPr lang="en-GB" dirty="0"/>
              </a:p>
            </p:txBody>
          </p:sp>
        </p:grpSp>
        <p:grpSp>
          <p:nvGrpSpPr>
            <p:cNvPr id="645" name="Graphic 4">
              <a:extLst>
                <a:ext uri="{FF2B5EF4-FFF2-40B4-BE49-F238E27FC236}">
                  <a16:creationId xmlns:a16="http://schemas.microsoft.com/office/drawing/2014/main" id="{C553BC64-646B-ED21-9711-1F7BD8D2E9FA}"/>
                </a:ext>
              </a:extLst>
            </p:cNvPr>
            <p:cNvGrpSpPr/>
            <p:nvPr/>
          </p:nvGrpSpPr>
          <p:grpSpPr>
            <a:xfrm rot="15718155" flipH="1">
              <a:off x="3978213" y="4432135"/>
              <a:ext cx="117495" cy="1267670"/>
              <a:chOff x="845003" y="1906204"/>
              <a:chExt cx="117495" cy="1267670"/>
            </a:xfrm>
            <a:noFill/>
          </p:grpSpPr>
          <p:sp>
            <p:nvSpPr>
              <p:cNvPr id="646" name="Freeform 303">
                <a:extLst>
                  <a:ext uri="{FF2B5EF4-FFF2-40B4-BE49-F238E27FC236}">
                    <a16:creationId xmlns:a16="http://schemas.microsoft.com/office/drawing/2014/main" id="{73672282-C7E3-4988-9B93-CA5CAB58ABD7}"/>
                  </a:ext>
                </a:extLst>
              </p:cNvPr>
              <p:cNvSpPr/>
              <p:nvPr/>
            </p:nvSpPr>
            <p:spPr>
              <a:xfrm flipH="1">
                <a:off x="901725" y="1906204"/>
                <a:ext cx="0" cy="1260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5"/>
                </a:solidFill>
                <a:prstDash val="sysDot"/>
                <a:round/>
              </a:ln>
            </p:spPr>
            <p:txBody>
              <a:bodyPr/>
              <a:lstStyle/>
              <a:p>
                <a:endParaRPr lang="en-GB" dirty="0"/>
              </a:p>
            </p:txBody>
          </p:sp>
          <p:sp>
            <p:nvSpPr>
              <p:cNvPr id="647" name="Freeform 304">
                <a:extLst>
                  <a:ext uri="{FF2B5EF4-FFF2-40B4-BE49-F238E27FC236}">
                    <a16:creationId xmlns:a16="http://schemas.microsoft.com/office/drawing/2014/main" id="{9F709DEE-9CBD-1FE6-F555-8E58FAF4F086}"/>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5"/>
                </a:solidFill>
                <a:prstDash val="solid"/>
                <a:round/>
              </a:ln>
            </p:spPr>
            <p:txBody>
              <a:bodyPr/>
              <a:lstStyle/>
              <a:p>
                <a:endParaRPr lang="en-GB" dirty="0"/>
              </a:p>
            </p:txBody>
          </p:sp>
        </p:grpSp>
      </p:grpSp>
      <p:sp>
        <p:nvSpPr>
          <p:cNvPr id="555" name="Rettangolo con angoli arrotondati 554">
            <a:extLst>
              <a:ext uri="{FF2B5EF4-FFF2-40B4-BE49-F238E27FC236}">
                <a16:creationId xmlns:a16="http://schemas.microsoft.com/office/drawing/2014/main" id="{A501D958-8634-5D6B-4340-4C29CE80CAF6}"/>
              </a:ext>
            </a:extLst>
          </p:cNvPr>
          <p:cNvSpPr/>
          <p:nvPr/>
        </p:nvSpPr>
        <p:spPr>
          <a:xfrm>
            <a:off x="6329616" y="2001318"/>
            <a:ext cx="5352719" cy="1724896"/>
          </a:xfrm>
          <a:prstGeom prst="roundRect">
            <a:avLst/>
          </a:prstGeom>
          <a:solidFill>
            <a:schemeClr val="bg1"/>
          </a:solidFill>
          <a:ln w="12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685" name="Gruppo 684">
            <a:extLst>
              <a:ext uri="{FF2B5EF4-FFF2-40B4-BE49-F238E27FC236}">
                <a16:creationId xmlns:a16="http://schemas.microsoft.com/office/drawing/2014/main" id="{B846BEB1-9AEA-8270-0612-387EFC591A35}"/>
              </a:ext>
            </a:extLst>
          </p:cNvPr>
          <p:cNvGrpSpPr/>
          <p:nvPr/>
        </p:nvGrpSpPr>
        <p:grpSpPr>
          <a:xfrm>
            <a:off x="6514300" y="2081562"/>
            <a:ext cx="5030162" cy="1524924"/>
            <a:chOff x="2997531" y="2894862"/>
            <a:chExt cx="4513122" cy="1368180"/>
          </a:xfrm>
        </p:grpSpPr>
        <p:grpSp>
          <p:nvGrpSpPr>
            <p:cNvPr id="686" name="Gruppo 685">
              <a:extLst>
                <a:ext uri="{FF2B5EF4-FFF2-40B4-BE49-F238E27FC236}">
                  <a16:creationId xmlns:a16="http://schemas.microsoft.com/office/drawing/2014/main" id="{0AB655BC-6E88-03A5-EF2E-C8EE7B6D12A9}"/>
                </a:ext>
              </a:extLst>
            </p:cNvPr>
            <p:cNvGrpSpPr/>
            <p:nvPr/>
          </p:nvGrpSpPr>
          <p:grpSpPr>
            <a:xfrm>
              <a:off x="2997531" y="3751444"/>
              <a:ext cx="4513122" cy="511598"/>
              <a:chOff x="2997531" y="3751444"/>
              <a:chExt cx="4513122" cy="511598"/>
            </a:xfrm>
          </p:grpSpPr>
          <p:sp>
            <p:nvSpPr>
              <p:cNvPr id="719" name="Freeform 135">
                <a:extLst>
                  <a:ext uri="{FF2B5EF4-FFF2-40B4-BE49-F238E27FC236}">
                    <a16:creationId xmlns:a16="http://schemas.microsoft.com/office/drawing/2014/main" id="{593DBE55-569B-FFE0-934E-B187CA71A0D5}"/>
                  </a:ext>
                </a:extLst>
              </p:cNvPr>
              <p:cNvSpPr/>
              <p:nvPr/>
            </p:nvSpPr>
            <p:spPr>
              <a:xfrm>
                <a:off x="3151797"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20" name="Freeform 136">
                <a:extLst>
                  <a:ext uri="{FF2B5EF4-FFF2-40B4-BE49-F238E27FC236}">
                    <a16:creationId xmlns:a16="http://schemas.microsoft.com/office/drawing/2014/main" id="{9510A58D-3954-D29E-D178-73F7F8DAAF88}"/>
                  </a:ext>
                </a:extLst>
              </p:cNvPr>
              <p:cNvSpPr/>
              <p:nvPr/>
            </p:nvSpPr>
            <p:spPr>
              <a:xfrm>
                <a:off x="3630393"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21" name="Freeform 137">
                <a:extLst>
                  <a:ext uri="{FF2B5EF4-FFF2-40B4-BE49-F238E27FC236}">
                    <a16:creationId xmlns:a16="http://schemas.microsoft.com/office/drawing/2014/main" id="{BA597867-7E93-2379-1B06-7B2F1FEF7A4B}"/>
                  </a:ext>
                </a:extLst>
              </p:cNvPr>
              <p:cNvSpPr/>
              <p:nvPr/>
            </p:nvSpPr>
            <p:spPr>
              <a:xfrm>
                <a:off x="4109072"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22" name="Freeform 138">
                <a:extLst>
                  <a:ext uri="{FF2B5EF4-FFF2-40B4-BE49-F238E27FC236}">
                    <a16:creationId xmlns:a16="http://schemas.microsoft.com/office/drawing/2014/main" id="{6F59C7B3-FB84-C5FE-5CE7-DE25FEC1AC95}"/>
                  </a:ext>
                </a:extLst>
              </p:cNvPr>
              <p:cNvSpPr/>
              <p:nvPr/>
            </p:nvSpPr>
            <p:spPr>
              <a:xfrm>
                <a:off x="5066346"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723" name="Freeform 139">
                <a:extLst>
                  <a:ext uri="{FF2B5EF4-FFF2-40B4-BE49-F238E27FC236}">
                    <a16:creationId xmlns:a16="http://schemas.microsoft.com/office/drawing/2014/main" id="{CCDA9E0B-2829-CE76-4D30-02092471EDDC}"/>
                  </a:ext>
                </a:extLst>
              </p:cNvPr>
              <p:cNvSpPr/>
              <p:nvPr/>
            </p:nvSpPr>
            <p:spPr>
              <a:xfrm>
                <a:off x="6023540" y="4031663"/>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724" name="Freeform 140">
                <a:extLst>
                  <a:ext uri="{FF2B5EF4-FFF2-40B4-BE49-F238E27FC236}">
                    <a16:creationId xmlns:a16="http://schemas.microsoft.com/office/drawing/2014/main" id="{95ABF9F8-BAC0-8123-CF49-AF2BAFC067CA}"/>
                  </a:ext>
                </a:extLst>
              </p:cNvPr>
              <p:cNvSpPr/>
              <p:nvPr/>
            </p:nvSpPr>
            <p:spPr>
              <a:xfrm>
                <a:off x="6502218" y="4031663"/>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725" name="Freeform 141">
                <a:extLst>
                  <a:ext uri="{FF2B5EF4-FFF2-40B4-BE49-F238E27FC236}">
                    <a16:creationId xmlns:a16="http://schemas.microsoft.com/office/drawing/2014/main" id="{2EFFE551-E73D-6865-5FDD-3DFD0D8882BE}"/>
                  </a:ext>
                </a:extLst>
              </p:cNvPr>
              <p:cNvSpPr/>
              <p:nvPr/>
            </p:nvSpPr>
            <p:spPr>
              <a:xfrm>
                <a:off x="6980814"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726" name="TextBox 142">
                <a:extLst>
                  <a:ext uri="{FF2B5EF4-FFF2-40B4-BE49-F238E27FC236}">
                    <a16:creationId xmlns:a16="http://schemas.microsoft.com/office/drawing/2014/main" id="{B2BE2F33-DA0E-98B0-4107-1A0A727B3D9A}"/>
                  </a:ext>
                </a:extLst>
              </p:cNvPr>
              <p:cNvSpPr txBox="1"/>
              <p:nvPr/>
            </p:nvSpPr>
            <p:spPr>
              <a:xfrm>
                <a:off x="3274587" y="4050220"/>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727" name="TextBox 143">
                <a:extLst>
                  <a:ext uri="{FF2B5EF4-FFF2-40B4-BE49-F238E27FC236}">
                    <a16:creationId xmlns:a16="http://schemas.microsoft.com/office/drawing/2014/main" id="{51357191-25EF-AE66-DCDA-B379FCA74693}"/>
                  </a:ext>
                </a:extLst>
              </p:cNvPr>
              <p:cNvSpPr txBox="1"/>
              <p:nvPr/>
            </p:nvSpPr>
            <p:spPr>
              <a:xfrm>
                <a:off x="3721763" y="4050219"/>
                <a:ext cx="347192"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REV</a:t>
                </a:r>
              </a:p>
            </p:txBody>
          </p:sp>
          <p:sp>
            <p:nvSpPr>
              <p:cNvPr id="728" name="TextBox 144">
                <a:extLst>
                  <a:ext uri="{FF2B5EF4-FFF2-40B4-BE49-F238E27FC236}">
                    <a16:creationId xmlns:a16="http://schemas.microsoft.com/office/drawing/2014/main" id="{6F08A637-CC15-7D62-2319-8955AC463860}"/>
                  </a:ext>
                </a:extLst>
              </p:cNvPr>
              <p:cNvSpPr txBox="1"/>
              <p:nvPr/>
            </p:nvSpPr>
            <p:spPr>
              <a:xfrm>
                <a:off x="4198867" y="4050220"/>
                <a:ext cx="350177"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729" name="Graphic 10">
                <a:extLst>
                  <a:ext uri="{FF2B5EF4-FFF2-40B4-BE49-F238E27FC236}">
                    <a16:creationId xmlns:a16="http://schemas.microsoft.com/office/drawing/2014/main" id="{49BB1B2B-7DDC-7A6C-2035-AA529D125392}"/>
                  </a:ext>
                </a:extLst>
              </p:cNvPr>
              <p:cNvGrpSpPr/>
              <p:nvPr/>
            </p:nvGrpSpPr>
            <p:grpSpPr>
              <a:xfrm>
                <a:off x="4587668" y="4031663"/>
                <a:ext cx="529839" cy="231379"/>
                <a:chOff x="-204400" y="3774312"/>
                <a:chExt cx="529839" cy="231379"/>
              </a:xfrm>
            </p:grpSpPr>
            <p:sp>
              <p:nvSpPr>
                <p:cNvPr id="762" name="Freeform 146">
                  <a:extLst>
                    <a:ext uri="{FF2B5EF4-FFF2-40B4-BE49-F238E27FC236}">
                      <a16:creationId xmlns:a16="http://schemas.microsoft.com/office/drawing/2014/main" id="{37610140-AADC-C186-6C12-95B2481CB6F3}"/>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63" name="TextBox 147">
                  <a:extLst>
                    <a:ext uri="{FF2B5EF4-FFF2-40B4-BE49-F238E27FC236}">
                      <a16:creationId xmlns:a16="http://schemas.microsoft.com/office/drawing/2014/main" id="{6FCA8663-CE8D-7699-2206-1D70BA0F92D9}"/>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764" name="TextBox 148">
                  <a:extLst>
                    <a:ext uri="{FF2B5EF4-FFF2-40B4-BE49-F238E27FC236}">
                      <a16:creationId xmlns:a16="http://schemas.microsoft.com/office/drawing/2014/main" id="{B1977C99-3D3B-671A-AF09-B8F909E8899A}"/>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730" name="TextBox 149">
                <a:extLst>
                  <a:ext uri="{FF2B5EF4-FFF2-40B4-BE49-F238E27FC236}">
                    <a16:creationId xmlns:a16="http://schemas.microsoft.com/office/drawing/2014/main" id="{92F3116B-7B15-CF5D-C34E-6C46F1642485}"/>
                  </a:ext>
                </a:extLst>
              </p:cNvPr>
              <p:cNvSpPr txBox="1"/>
              <p:nvPr/>
            </p:nvSpPr>
            <p:spPr>
              <a:xfrm>
                <a:off x="5189882" y="4050219"/>
                <a:ext cx="282694"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731" name="TextBox 150">
                <a:extLst>
                  <a:ext uri="{FF2B5EF4-FFF2-40B4-BE49-F238E27FC236}">
                    <a16:creationId xmlns:a16="http://schemas.microsoft.com/office/drawing/2014/main" id="{C15327C7-D2B4-8372-5247-C6A71890AECA}"/>
                  </a:ext>
                </a:extLst>
              </p:cNvPr>
              <p:cNvSpPr txBox="1"/>
              <p:nvPr/>
            </p:nvSpPr>
            <p:spPr>
              <a:xfrm>
                <a:off x="6102641" y="4050220"/>
                <a:ext cx="371649" cy="200918"/>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732" name="TextBox 151">
                <a:extLst>
                  <a:ext uri="{FF2B5EF4-FFF2-40B4-BE49-F238E27FC236}">
                    <a16:creationId xmlns:a16="http://schemas.microsoft.com/office/drawing/2014/main" id="{8A03FBBD-8107-7242-0599-9C6CEC95F70C}"/>
                  </a:ext>
                </a:extLst>
              </p:cNvPr>
              <p:cNvSpPr txBox="1"/>
              <p:nvPr/>
            </p:nvSpPr>
            <p:spPr>
              <a:xfrm>
                <a:off x="6625008" y="4050220"/>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733" name="TextBox 152">
                <a:extLst>
                  <a:ext uri="{FF2B5EF4-FFF2-40B4-BE49-F238E27FC236}">
                    <a16:creationId xmlns:a16="http://schemas.microsoft.com/office/drawing/2014/main" id="{3C7B8E72-AFDF-4C3A-CFFF-E7021149CF96}"/>
                  </a:ext>
                </a:extLst>
              </p:cNvPr>
              <p:cNvSpPr txBox="1"/>
              <p:nvPr/>
            </p:nvSpPr>
            <p:spPr>
              <a:xfrm>
                <a:off x="7101365" y="4050220"/>
                <a:ext cx="288829" cy="200918"/>
              </a:xfrm>
              <a:prstGeom prst="rect">
                <a:avLst/>
              </a:prstGeom>
              <a:noFill/>
            </p:spPr>
            <p:txBody>
              <a:bodyPr wrap="none" rtlCol="0">
                <a:spAutoFit/>
              </a:bodyPr>
              <a:lstStyle/>
              <a:p>
                <a:pPr algn="l"/>
                <a:r>
                  <a:rPr lang="en-GB" sz="750" b="1" spc="0" baseline="0">
                    <a:ln/>
                    <a:solidFill>
                      <a:srgbClr val="FFFFFF"/>
                    </a:solidFill>
                    <a:latin typeface="Avenir-Black"/>
                    <a:sym typeface="Avenir-Black"/>
                    <a:rtl val="0"/>
                  </a:rPr>
                  <a:t>BP</a:t>
                </a:r>
              </a:p>
            </p:txBody>
          </p:sp>
          <p:sp>
            <p:nvSpPr>
              <p:cNvPr id="734" name="Freeform 153">
                <a:extLst>
                  <a:ext uri="{FF2B5EF4-FFF2-40B4-BE49-F238E27FC236}">
                    <a16:creationId xmlns:a16="http://schemas.microsoft.com/office/drawing/2014/main" id="{514AAA61-76F4-7E32-1762-6CFAEEEF119E}"/>
                  </a:ext>
                </a:extLst>
              </p:cNvPr>
              <p:cNvSpPr/>
              <p:nvPr/>
            </p:nvSpPr>
            <p:spPr>
              <a:xfrm>
                <a:off x="5544942" y="4031663"/>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735" name="TextBox 154">
                <a:extLst>
                  <a:ext uri="{FF2B5EF4-FFF2-40B4-BE49-F238E27FC236}">
                    <a16:creationId xmlns:a16="http://schemas.microsoft.com/office/drawing/2014/main" id="{5B36BDED-DBDD-85C8-EDAB-60313C36D42C}"/>
                  </a:ext>
                </a:extLst>
              </p:cNvPr>
              <p:cNvSpPr txBox="1"/>
              <p:nvPr/>
            </p:nvSpPr>
            <p:spPr>
              <a:xfrm>
                <a:off x="5635565" y="4050220"/>
                <a:ext cx="348685" cy="200918"/>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736" name="Graphic 4">
                <a:extLst>
                  <a:ext uri="{FF2B5EF4-FFF2-40B4-BE49-F238E27FC236}">
                    <a16:creationId xmlns:a16="http://schemas.microsoft.com/office/drawing/2014/main" id="{C039AA81-C8BE-92AA-453C-B4B48C0AC980}"/>
                  </a:ext>
                </a:extLst>
              </p:cNvPr>
              <p:cNvGrpSpPr/>
              <p:nvPr/>
            </p:nvGrpSpPr>
            <p:grpSpPr>
              <a:xfrm rot="16200000">
                <a:off x="2992655" y="4090395"/>
                <a:ext cx="117495" cy="107743"/>
                <a:chOff x="845003" y="3066131"/>
                <a:chExt cx="117495" cy="107743"/>
              </a:xfrm>
              <a:noFill/>
            </p:grpSpPr>
            <p:sp>
              <p:nvSpPr>
                <p:cNvPr id="760" name="Freeform 156">
                  <a:extLst>
                    <a:ext uri="{FF2B5EF4-FFF2-40B4-BE49-F238E27FC236}">
                      <a16:creationId xmlns:a16="http://schemas.microsoft.com/office/drawing/2014/main" id="{9773EC70-2D62-6125-59B2-CBEBC1FDCE98}"/>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6"/>
                  </a:solidFill>
                  <a:prstDash val="sysDot"/>
                  <a:round/>
                </a:ln>
              </p:spPr>
              <p:txBody>
                <a:bodyPr/>
                <a:lstStyle/>
                <a:p>
                  <a:endParaRPr lang="en-GB"/>
                </a:p>
              </p:txBody>
            </p:sp>
            <p:sp>
              <p:nvSpPr>
                <p:cNvPr id="761" name="Freeform 157">
                  <a:extLst>
                    <a:ext uri="{FF2B5EF4-FFF2-40B4-BE49-F238E27FC236}">
                      <a16:creationId xmlns:a16="http://schemas.microsoft.com/office/drawing/2014/main" id="{AF58B42B-4D24-94AA-348F-88B030849614}"/>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6"/>
                  </a:solidFill>
                  <a:prstDash val="solid"/>
                  <a:round/>
                </a:ln>
              </p:spPr>
              <p:txBody>
                <a:bodyPr/>
                <a:lstStyle/>
                <a:p>
                  <a:endParaRPr lang="en-GB"/>
                </a:p>
              </p:txBody>
            </p:sp>
          </p:grpSp>
          <p:sp>
            <p:nvSpPr>
              <p:cNvPr id="737" name="Freeform 227">
                <a:extLst>
                  <a:ext uri="{FF2B5EF4-FFF2-40B4-BE49-F238E27FC236}">
                    <a16:creationId xmlns:a16="http://schemas.microsoft.com/office/drawing/2014/main" id="{6F69A320-CA73-037E-8FE2-33957D169C48}"/>
                  </a:ext>
                </a:extLst>
              </p:cNvPr>
              <p:cNvSpPr/>
              <p:nvPr/>
            </p:nvSpPr>
            <p:spPr>
              <a:xfrm>
                <a:off x="3151797"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38" name="Freeform 228">
                <a:extLst>
                  <a:ext uri="{FF2B5EF4-FFF2-40B4-BE49-F238E27FC236}">
                    <a16:creationId xmlns:a16="http://schemas.microsoft.com/office/drawing/2014/main" id="{EBA053A1-AD60-4714-07C2-C009EF4F1D10}"/>
                  </a:ext>
                </a:extLst>
              </p:cNvPr>
              <p:cNvSpPr/>
              <p:nvPr/>
            </p:nvSpPr>
            <p:spPr>
              <a:xfrm>
                <a:off x="3630393"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39" name="Freeform 229">
                <a:extLst>
                  <a:ext uri="{FF2B5EF4-FFF2-40B4-BE49-F238E27FC236}">
                    <a16:creationId xmlns:a16="http://schemas.microsoft.com/office/drawing/2014/main" id="{34705B16-6F04-925B-8B68-A93C203F39BE}"/>
                  </a:ext>
                </a:extLst>
              </p:cNvPr>
              <p:cNvSpPr/>
              <p:nvPr/>
            </p:nvSpPr>
            <p:spPr>
              <a:xfrm>
                <a:off x="4109072"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40" name="Freeform 230">
                <a:extLst>
                  <a:ext uri="{FF2B5EF4-FFF2-40B4-BE49-F238E27FC236}">
                    <a16:creationId xmlns:a16="http://schemas.microsoft.com/office/drawing/2014/main" id="{02B3A0C3-2E33-1F4B-0E49-54D1E2381E76}"/>
                  </a:ext>
                </a:extLst>
              </p:cNvPr>
              <p:cNvSpPr/>
              <p:nvPr/>
            </p:nvSpPr>
            <p:spPr>
              <a:xfrm>
                <a:off x="5066346"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741" name="Freeform 231">
                <a:extLst>
                  <a:ext uri="{FF2B5EF4-FFF2-40B4-BE49-F238E27FC236}">
                    <a16:creationId xmlns:a16="http://schemas.microsoft.com/office/drawing/2014/main" id="{3E40E2BF-B321-DF07-EBF4-A65019DBEBE6}"/>
                  </a:ext>
                </a:extLst>
              </p:cNvPr>
              <p:cNvSpPr/>
              <p:nvPr/>
            </p:nvSpPr>
            <p:spPr>
              <a:xfrm>
                <a:off x="6023540" y="3751444"/>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742" name="Freeform 232">
                <a:extLst>
                  <a:ext uri="{FF2B5EF4-FFF2-40B4-BE49-F238E27FC236}">
                    <a16:creationId xmlns:a16="http://schemas.microsoft.com/office/drawing/2014/main" id="{39FB4B3D-9A7C-DED4-FF93-469EC69F1342}"/>
                  </a:ext>
                </a:extLst>
              </p:cNvPr>
              <p:cNvSpPr/>
              <p:nvPr/>
            </p:nvSpPr>
            <p:spPr>
              <a:xfrm>
                <a:off x="6502218" y="3751444"/>
                <a:ext cx="529839" cy="231379"/>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743" name="Freeform 233">
                <a:extLst>
                  <a:ext uri="{FF2B5EF4-FFF2-40B4-BE49-F238E27FC236}">
                    <a16:creationId xmlns:a16="http://schemas.microsoft.com/office/drawing/2014/main" id="{04E48B93-76AE-22F6-01B4-58083DDF8F5D}"/>
                  </a:ext>
                </a:extLst>
              </p:cNvPr>
              <p:cNvSpPr/>
              <p:nvPr/>
            </p:nvSpPr>
            <p:spPr>
              <a:xfrm>
                <a:off x="6980814"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744" name="TextBox 234">
                <a:extLst>
                  <a:ext uri="{FF2B5EF4-FFF2-40B4-BE49-F238E27FC236}">
                    <a16:creationId xmlns:a16="http://schemas.microsoft.com/office/drawing/2014/main" id="{B8E67CC8-A4A8-7D5C-75CF-B2CB70C6C95E}"/>
                  </a:ext>
                </a:extLst>
              </p:cNvPr>
              <p:cNvSpPr txBox="1"/>
              <p:nvPr/>
            </p:nvSpPr>
            <p:spPr>
              <a:xfrm>
                <a:off x="3274587" y="3770001"/>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745" name="TextBox 235">
                <a:extLst>
                  <a:ext uri="{FF2B5EF4-FFF2-40B4-BE49-F238E27FC236}">
                    <a16:creationId xmlns:a16="http://schemas.microsoft.com/office/drawing/2014/main" id="{3F2CF949-5FBE-FCBF-F486-50FC8A651815}"/>
                  </a:ext>
                </a:extLst>
              </p:cNvPr>
              <p:cNvSpPr txBox="1"/>
              <p:nvPr/>
            </p:nvSpPr>
            <p:spPr>
              <a:xfrm>
                <a:off x="3721763" y="3770000"/>
                <a:ext cx="347192"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REV</a:t>
                </a:r>
              </a:p>
            </p:txBody>
          </p:sp>
          <p:sp>
            <p:nvSpPr>
              <p:cNvPr id="746" name="TextBox 236">
                <a:extLst>
                  <a:ext uri="{FF2B5EF4-FFF2-40B4-BE49-F238E27FC236}">
                    <a16:creationId xmlns:a16="http://schemas.microsoft.com/office/drawing/2014/main" id="{6B2CC889-F032-D240-6A82-4B21BC867CB8}"/>
                  </a:ext>
                </a:extLst>
              </p:cNvPr>
              <p:cNvSpPr txBox="1"/>
              <p:nvPr/>
            </p:nvSpPr>
            <p:spPr>
              <a:xfrm>
                <a:off x="4198867" y="3770001"/>
                <a:ext cx="350177"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747" name="Graphic 10">
                <a:extLst>
                  <a:ext uri="{FF2B5EF4-FFF2-40B4-BE49-F238E27FC236}">
                    <a16:creationId xmlns:a16="http://schemas.microsoft.com/office/drawing/2014/main" id="{61F524BA-2F06-DF3D-8752-9D1C3045FA5A}"/>
                  </a:ext>
                </a:extLst>
              </p:cNvPr>
              <p:cNvGrpSpPr/>
              <p:nvPr/>
            </p:nvGrpSpPr>
            <p:grpSpPr>
              <a:xfrm>
                <a:off x="4587668" y="3751444"/>
                <a:ext cx="529839" cy="231379"/>
                <a:chOff x="-204400" y="3774312"/>
                <a:chExt cx="529839" cy="231379"/>
              </a:xfrm>
            </p:grpSpPr>
            <p:sp>
              <p:nvSpPr>
                <p:cNvPr id="757" name="Freeform 238">
                  <a:extLst>
                    <a:ext uri="{FF2B5EF4-FFF2-40B4-BE49-F238E27FC236}">
                      <a16:creationId xmlns:a16="http://schemas.microsoft.com/office/drawing/2014/main" id="{3D2972AF-4B1D-80AE-CD0B-57B106A12B01}"/>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758" name="TextBox 239">
                  <a:extLst>
                    <a:ext uri="{FF2B5EF4-FFF2-40B4-BE49-F238E27FC236}">
                      <a16:creationId xmlns:a16="http://schemas.microsoft.com/office/drawing/2014/main" id="{9EAA050B-854E-F438-8598-B939D1A24D52}"/>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759" name="TextBox 240">
                  <a:extLst>
                    <a:ext uri="{FF2B5EF4-FFF2-40B4-BE49-F238E27FC236}">
                      <a16:creationId xmlns:a16="http://schemas.microsoft.com/office/drawing/2014/main" id="{386B6D5B-10B2-A458-D49B-485A3DF30D32}"/>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748" name="TextBox 241">
                <a:extLst>
                  <a:ext uri="{FF2B5EF4-FFF2-40B4-BE49-F238E27FC236}">
                    <a16:creationId xmlns:a16="http://schemas.microsoft.com/office/drawing/2014/main" id="{25E1C6D6-FD81-CE6B-BC70-9E8DB259B6FD}"/>
                  </a:ext>
                </a:extLst>
              </p:cNvPr>
              <p:cNvSpPr txBox="1"/>
              <p:nvPr/>
            </p:nvSpPr>
            <p:spPr>
              <a:xfrm>
                <a:off x="5189882" y="3770000"/>
                <a:ext cx="282694"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749" name="TextBox 242">
                <a:extLst>
                  <a:ext uri="{FF2B5EF4-FFF2-40B4-BE49-F238E27FC236}">
                    <a16:creationId xmlns:a16="http://schemas.microsoft.com/office/drawing/2014/main" id="{C75E48C6-A7D9-41FC-264A-7E2D9425AA35}"/>
                  </a:ext>
                </a:extLst>
              </p:cNvPr>
              <p:cNvSpPr txBox="1"/>
              <p:nvPr/>
            </p:nvSpPr>
            <p:spPr>
              <a:xfrm>
                <a:off x="6102641" y="3770001"/>
                <a:ext cx="371649" cy="200918"/>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750" name="TextBox 243">
                <a:extLst>
                  <a:ext uri="{FF2B5EF4-FFF2-40B4-BE49-F238E27FC236}">
                    <a16:creationId xmlns:a16="http://schemas.microsoft.com/office/drawing/2014/main" id="{C3EDD0D5-91F7-1615-BEA6-D7B62C89C94D}"/>
                  </a:ext>
                </a:extLst>
              </p:cNvPr>
              <p:cNvSpPr txBox="1"/>
              <p:nvPr/>
            </p:nvSpPr>
            <p:spPr>
              <a:xfrm>
                <a:off x="6625008" y="3770001"/>
                <a:ext cx="28426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751" name="TextBox 244">
                <a:extLst>
                  <a:ext uri="{FF2B5EF4-FFF2-40B4-BE49-F238E27FC236}">
                    <a16:creationId xmlns:a16="http://schemas.microsoft.com/office/drawing/2014/main" id="{DAF7A9FD-F8A9-0FE9-06CA-9E1CE7614E7E}"/>
                  </a:ext>
                </a:extLst>
              </p:cNvPr>
              <p:cNvSpPr txBox="1"/>
              <p:nvPr/>
            </p:nvSpPr>
            <p:spPr>
              <a:xfrm>
                <a:off x="7101365" y="3770001"/>
                <a:ext cx="288829" cy="200918"/>
              </a:xfrm>
              <a:prstGeom prst="rect">
                <a:avLst/>
              </a:prstGeom>
              <a:noFill/>
            </p:spPr>
            <p:txBody>
              <a:bodyPr wrap="none" rtlCol="0">
                <a:spAutoFit/>
              </a:bodyPr>
              <a:lstStyle/>
              <a:p>
                <a:pPr algn="l"/>
                <a:r>
                  <a:rPr lang="en-GB" sz="750" b="1" spc="0" baseline="0">
                    <a:ln/>
                    <a:solidFill>
                      <a:srgbClr val="FFFFFF"/>
                    </a:solidFill>
                    <a:latin typeface="Avenir-Black"/>
                    <a:sym typeface="Avenir-Black"/>
                    <a:rtl val="0"/>
                  </a:rPr>
                  <a:t>BP</a:t>
                </a:r>
              </a:p>
            </p:txBody>
          </p:sp>
          <p:sp>
            <p:nvSpPr>
              <p:cNvPr id="752" name="Freeform 245">
                <a:extLst>
                  <a:ext uri="{FF2B5EF4-FFF2-40B4-BE49-F238E27FC236}">
                    <a16:creationId xmlns:a16="http://schemas.microsoft.com/office/drawing/2014/main" id="{E7A9D198-E412-22E1-233A-E2A6FF8773A2}"/>
                  </a:ext>
                </a:extLst>
              </p:cNvPr>
              <p:cNvSpPr/>
              <p:nvPr/>
            </p:nvSpPr>
            <p:spPr>
              <a:xfrm>
                <a:off x="5544942" y="3751444"/>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753" name="TextBox 246">
                <a:extLst>
                  <a:ext uri="{FF2B5EF4-FFF2-40B4-BE49-F238E27FC236}">
                    <a16:creationId xmlns:a16="http://schemas.microsoft.com/office/drawing/2014/main" id="{2418F053-EFF5-1D8A-2BAD-53DF5C043CF5}"/>
                  </a:ext>
                </a:extLst>
              </p:cNvPr>
              <p:cNvSpPr txBox="1"/>
              <p:nvPr/>
            </p:nvSpPr>
            <p:spPr>
              <a:xfrm>
                <a:off x="5635565" y="3770001"/>
                <a:ext cx="348685" cy="200918"/>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754" name="Graphic 4">
                <a:extLst>
                  <a:ext uri="{FF2B5EF4-FFF2-40B4-BE49-F238E27FC236}">
                    <a16:creationId xmlns:a16="http://schemas.microsoft.com/office/drawing/2014/main" id="{3D4043EB-5812-0897-5DCF-570FDDB55383}"/>
                  </a:ext>
                </a:extLst>
              </p:cNvPr>
              <p:cNvGrpSpPr/>
              <p:nvPr/>
            </p:nvGrpSpPr>
            <p:grpSpPr>
              <a:xfrm rot="16200000">
                <a:off x="2992655" y="3810176"/>
                <a:ext cx="117495" cy="107743"/>
                <a:chOff x="845003" y="3066131"/>
                <a:chExt cx="117495" cy="107743"/>
              </a:xfrm>
              <a:noFill/>
            </p:grpSpPr>
            <p:sp>
              <p:nvSpPr>
                <p:cNvPr id="755" name="Freeform 248">
                  <a:extLst>
                    <a:ext uri="{FF2B5EF4-FFF2-40B4-BE49-F238E27FC236}">
                      <a16:creationId xmlns:a16="http://schemas.microsoft.com/office/drawing/2014/main" id="{7104FC6C-DA20-4D6F-3C85-053D517B0D3C}"/>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a:p>
              </p:txBody>
            </p:sp>
            <p:sp>
              <p:nvSpPr>
                <p:cNvPr id="756" name="Freeform 249">
                  <a:extLst>
                    <a:ext uri="{FF2B5EF4-FFF2-40B4-BE49-F238E27FC236}">
                      <a16:creationId xmlns:a16="http://schemas.microsoft.com/office/drawing/2014/main" id="{A9E2EDB1-EE4E-045D-6149-864427F8A08F}"/>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2"/>
                  </a:solidFill>
                  <a:prstDash val="solid"/>
                  <a:round/>
                </a:ln>
              </p:spPr>
              <p:txBody>
                <a:bodyPr/>
                <a:lstStyle/>
                <a:p>
                  <a:endParaRPr lang="en-GB"/>
                </a:p>
              </p:txBody>
            </p:sp>
          </p:grpSp>
        </p:grpSp>
        <p:grpSp>
          <p:nvGrpSpPr>
            <p:cNvPr id="687" name="Gruppo 686">
              <a:extLst>
                <a:ext uri="{FF2B5EF4-FFF2-40B4-BE49-F238E27FC236}">
                  <a16:creationId xmlns:a16="http://schemas.microsoft.com/office/drawing/2014/main" id="{51BC5781-F3DF-6D37-A5AB-0334651F68B4}"/>
                </a:ext>
              </a:extLst>
            </p:cNvPr>
            <p:cNvGrpSpPr/>
            <p:nvPr/>
          </p:nvGrpSpPr>
          <p:grpSpPr>
            <a:xfrm>
              <a:off x="2997531" y="2894862"/>
              <a:ext cx="4362379" cy="761173"/>
              <a:chOff x="2997531" y="2894862"/>
              <a:chExt cx="4362379" cy="761173"/>
            </a:xfrm>
          </p:grpSpPr>
          <p:sp>
            <p:nvSpPr>
              <p:cNvPr id="688" name="Oval 65">
                <a:extLst>
                  <a:ext uri="{FF2B5EF4-FFF2-40B4-BE49-F238E27FC236}">
                    <a16:creationId xmlns:a16="http://schemas.microsoft.com/office/drawing/2014/main" id="{09C610B2-19DA-57D2-29FC-A493DC26E443}"/>
                  </a:ext>
                </a:extLst>
              </p:cNvPr>
              <p:cNvSpPr/>
              <p:nvPr/>
            </p:nvSpPr>
            <p:spPr>
              <a:xfrm rot="16200000">
                <a:off x="2997531" y="3096481"/>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89" name="TextBox 66">
                <a:extLst>
                  <a:ext uri="{FF2B5EF4-FFF2-40B4-BE49-F238E27FC236}">
                    <a16:creationId xmlns:a16="http://schemas.microsoft.com/office/drawing/2014/main" id="{BA1D25A5-D329-510D-75AB-8A35D506D188}"/>
                  </a:ext>
                </a:extLst>
              </p:cNvPr>
              <p:cNvSpPr txBox="1"/>
              <p:nvPr/>
            </p:nvSpPr>
            <p:spPr>
              <a:xfrm>
                <a:off x="3030460" y="3185871"/>
                <a:ext cx="309700"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FE</a:t>
                </a:r>
              </a:p>
            </p:txBody>
          </p:sp>
          <p:grpSp>
            <p:nvGrpSpPr>
              <p:cNvPr id="690" name="Graphic 4">
                <a:extLst>
                  <a:ext uri="{FF2B5EF4-FFF2-40B4-BE49-F238E27FC236}">
                    <a16:creationId xmlns:a16="http://schemas.microsoft.com/office/drawing/2014/main" id="{C1EB2C1B-62C0-3D94-0293-5F242140FE80}"/>
                  </a:ext>
                </a:extLst>
              </p:cNvPr>
              <p:cNvGrpSpPr/>
              <p:nvPr/>
            </p:nvGrpSpPr>
            <p:grpSpPr>
              <a:xfrm rot="16200000">
                <a:off x="3411465" y="3224202"/>
                <a:ext cx="117495" cy="107743"/>
                <a:chOff x="845003" y="3066131"/>
                <a:chExt cx="117495" cy="107743"/>
              </a:xfrm>
              <a:noFill/>
            </p:grpSpPr>
            <p:sp>
              <p:nvSpPr>
                <p:cNvPr id="717" name="Freeform 133">
                  <a:extLst>
                    <a:ext uri="{FF2B5EF4-FFF2-40B4-BE49-F238E27FC236}">
                      <a16:creationId xmlns:a16="http://schemas.microsoft.com/office/drawing/2014/main" id="{7D74EF57-B034-FFCE-96FA-28CA821BF4DF}"/>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718" name="Freeform 134">
                  <a:extLst>
                    <a:ext uri="{FF2B5EF4-FFF2-40B4-BE49-F238E27FC236}">
                      <a16:creationId xmlns:a16="http://schemas.microsoft.com/office/drawing/2014/main" id="{A75685FA-24DD-B539-6384-BF4F74EA5201}"/>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691" name="Oval 158">
                <a:extLst>
                  <a:ext uri="{FF2B5EF4-FFF2-40B4-BE49-F238E27FC236}">
                    <a16:creationId xmlns:a16="http://schemas.microsoft.com/office/drawing/2014/main" id="{367F4B3E-DB41-33F4-51C7-2D037C0E6926}"/>
                  </a:ext>
                </a:extLst>
              </p:cNvPr>
              <p:cNvSpPr/>
              <p:nvPr/>
            </p:nvSpPr>
            <p:spPr>
              <a:xfrm rot="16200000">
                <a:off x="3554740" y="3096481"/>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92" name="TextBox 159">
                <a:extLst>
                  <a:ext uri="{FF2B5EF4-FFF2-40B4-BE49-F238E27FC236}">
                    <a16:creationId xmlns:a16="http://schemas.microsoft.com/office/drawing/2014/main" id="{6CC3350C-C15B-7EBD-CDFC-5FDAD10A1786}"/>
                  </a:ext>
                </a:extLst>
              </p:cNvPr>
              <p:cNvSpPr txBox="1"/>
              <p:nvPr/>
            </p:nvSpPr>
            <p:spPr>
              <a:xfrm>
                <a:off x="3549197" y="3185871"/>
                <a:ext cx="386644"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REV</a:t>
                </a:r>
              </a:p>
            </p:txBody>
          </p:sp>
          <p:grpSp>
            <p:nvGrpSpPr>
              <p:cNvPr id="693" name="Graphic 4">
                <a:extLst>
                  <a:ext uri="{FF2B5EF4-FFF2-40B4-BE49-F238E27FC236}">
                    <a16:creationId xmlns:a16="http://schemas.microsoft.com/office/drawing/2014/main" id="{DC1A5A3C-6700-8DA9-0A82-692866A07FC3}"/>
                  </a:ext>
                </a:extLst>
              </p:cNvPr>
              <p:cNvGrpSpPr/>
              <p:nvPr/>
            </p:nvGrpSpPr>
            <p:grpSpPr>
              <a:xfrm rot="16200000">
                <a:off x="3968674" y="3224202"/>
                <a:ext cx="117495" cy="107743"/>
                <a:chOff x="845003" y="3066131"/>
                <a:chExt cx="117495" cy="107743"/>
              </a:xfrm>
              <a:noFill/>
            </p:grpSpPr>
            <p:sp>
              <p:nvSpPr>
                <p:cNvPr id="715" name="Freeform 161">
                  <a:extLst>
                    <a:ext uri="{FF2B5EF4-FFF2-40B4-BE49-F238E27FC236}">
                      <a16:creationId xmlns:a16="http://schemas.microsoft.com/office/drawing/2014/main" id="{56D0AE63-7FD0-98BC-D373-DA752FA61D4F}"/>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716" name="Freeform 162">
                  <a:extLst>
                    <a:ext uri="{FF2B5EF4-FFF2-40B4-BE49-F238E27FC236}">
                      <a16:creationId xmlns:a16="http://schemas.microsoft.com/office/drawing/2014/main" id="{0F76FAD3-6F02-C78D-2E37-61EBAAD75AF2}"/>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694" name="Oval 163">
                <a:extLst>
                  <a:ext uri="{FF2B5EF4-FFF2-40B4-BE49-F238E27FC236}">
                    <a16:creationId xmlns:a16="http://schemas.microsoft.com/office/drawing/2014/main" id="{51954A80-7F20-61F3-8CD9-E2F0159EFC28}"/>
                  </a:ext>
                </a:extLst>
              </p:cNvPr>
              <p:cNvSpPr/>
              <p:nvPr/>
            </p:nvSpPr>
            <p:spPr>
              <a:xfrm rot="16200000">
                <a:off x="4111949" y="3096481"/>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95" name="TextBox 164">
                <a:extLst>
                  <a:ext uri="{FF2B5EF4-FFF2-40B4-BE49-F238E27FC236}">
                    <a16:creationId xmlns:a16="http://schemas.microsoft.com/office/drawing/2014/main" id="{1CC1BDAF-3440-DFB1-73BA-83877E3A745D}"/>
                  </a:ext>
                </a:extLst>
              </p:cNvPr>
              <p:cNvSpPr txBox="1"/>
              <p:nvPr/>
            </p:nvSpPr>
            <p:spPr>
              <a:xfrm>
                <a:off x="4103200" y="3185871"/>
                <a:ext cx="393056"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SCH</a:t>
                </a:r>
              </a:p>
            </p:txBody>
          </p:sp>
          <p:grpSp>
            <p:nvGrpSpPr>
              <p:cNvPr id="696" name="Graphic 4">
                <a:extLst>
                  <a:ext uri="{FF2B5EF4-FFF2-40B4-BE49-F238E27FC236}">
                    <a16:creationId xmlns:a16="http://schemas.microsoft.com/office/drawing/2014/main" id="{CE487E27-D9A0-B56B-77BE-EE46781DB5DF}"/>
                  </a:ext>
                </a:extLst>
              </p:cNvPr>
              <p:cNvGrpSpPr/>
              <p:nvPr/>
            </p:nvGrpSpPr>
            <p:grpSpPr>
              <a:xfrm rot="16200000">
                <a:off x="4525883" y="3224202"/>
                <a:ext cx="117495" cy="107743"/>
                <a:chOff x="845003" y="3066131"/>
                <a:chExt cx="117495" cy="107743"/>
              </a:xfrm>
              <a:noFill/>
            </p:grpSpPr>
            <p:sp>
              <p:nvSpPr>
                <p:cNvPr id="713" name="Freeform 166">
                  <a:extLst>
                    <a:ext uri="{FF2B5EF4-FFF2-40B4-BE49-F238E27FC236}">
                      <a16:creationId xmlns:a16="http://schemas.microsoft.com/office/drawing/2014/main" id="{614FE7DF-CA85-2A75-9C88-411C9792EABA}"/>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rgbClr val="BCB5B3"/>
                  </a:solidFill>
                  <a:prstDash val="solid"/>
                  <a:round/>
                </a:ln>
              </p:spPr>
              <p:txBody>
                <a:bodyPr/>
                <a:lstStyle/>
                <a:p>
                  <a:endParaRPr lang="en-GB"/>
                </a:p>
              </p:txBody>
            </p:sp>
            <p:sp>
              <p:nvSpPr>
                <p:cNvPr id="714" name="Freeform 167">
                  <a:extLst>
                    <a:ext uri="{FF2B5EF4-FFF2-40B4-BE49-F238E27FC236}">
                      <a16:creationId xmlns:a16="http://schemas.microsoft.com/office/drawing/2014/main" id="{AAEF763C-3712-D464-B491-10D433E4542E}"/>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sp>
            <p:nvSpPr>
              <p:cNvPr id="697" name="Oval 168">
                <a:extLst>
                  <a:ext uri="{FF2B5EF4-FFF2-40B4-BE49-F238E27FC236}">
                    <a16:creationId xmlns:a16="http://schemas.microsoft.com/office/drawing/2014/main" id="{040D0849-79F5-2288-4A00-55E7F8404AB4}"/>
                  </a:ext>
                </a:extLst>
              </p:cNvPr>
              <p:cNvSpPr/>
              <p:nvPr/>
            </p:nvSpPr>
            <p:spPr>
              <a:xfrm rot="16200000">
                <a:off x="4669158" y="3096481"/>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698" name="TextBox 169">
                <a:extLst>
                  <a:ext uri="{FF2B5EF4-FFF2-40B4-BE49-F238E27FC236}">
                    <a16:creationId xmlns:a16="http://schemas.microsoft.com/office/drawing/2014/main" id="{FD6C3512-CBA7-C8A5-FA51-F41C7CDAFF2F}"/>
                  </a:ext>
                </a:extLst>
              </p:cNvPr>
              <p:cNvSpPr txBox="1"/>
              <p:nvPr/>
            </p:nvSpPr>
            <p:spPr>
              <a:xfrm>
                <a:off x="4664416" y="3185871"/>
                <a:ext cx="385042"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FAP</a:t>
                </a:r>
              </a:p>
            </p:txBody>
          </p:sp>
          <p:sp>
            <p:nvSpPr>
              <p:cNvPr id="699" name="Oval 173">
                <a:extLst>
                  <a:ext uri="{FF2B5EF4-FFF2-40B4-BE49-F238E27FC236}">
                    <a16:creationId xmlns:a16="http://schemas.microsoft.com/office/drawing/2014/main" id="{DB7816E5-C474-1581-006F-0ACB2D4946DA}"/>
                  </a:ext>
                </a:extLst>
              </p:cNvPr>
              <p:cNvSpPr/>
              <p:nvPr/>
            </p:nvSpPr>
            <p:spPr>
              <a:xfrm rot="16200000">
                <a:off x="6996884" y="329300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700" name="TextBox 174">
                <a:extLst>
                  <a:ext uri="{FF2B5EF4-FFF2-40B4-BE49-F238E27FC236}">
                    <a16:creationId xmlns:a16="http://schemas.microsoft.com/office/drawing/2014/main" id="{B1905894-091C-F87E-C1F5-6A4ED03A1517}"/>
                  </a:ext>
                </a:extLst>
              </p:cNvPr>
              <p:cNvSpPr txBox="1"/>
              <p:nvPr/>
            </p:nvSpPr>
            <p:spPr>
              <a:xfrm>
                <a:off x="7010577" y="3374584"/>
                <a:ext cx="348172"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PS</a:t>
                </a:r>
                <a:r>
                  <a:rPr lang="en-GB" sz="800" b="1" spc="0" baseline="-25000" dirty="0">
                    <a:ln/>
                    <a:solidFill>
                      <a:srgbClr val="231F20"/>
                    </a:solidFill>
                    <a:latin typeface="Avenir-Black"/>
                    <a:sym typeface="Avenir-Black"/>
                    <a:rtl val="0"/>
                  </a:rPr>
                  <a:t>1</a:t>
                </a:r>
              </a:p>
            </p:txBody>
          </p:sp>
          <p:grpSp>
            <p:nvGrpSpPr>
              <p:cNvPr id="701" name="Graphic 4">
                <a:extLst>
                  <a:ext uri="{FF2B5EF4-FFF2-40B4-BE49-F238E27FC236}">
                    <a16:creationId xmlns:a16="http://schemas.microsoft.com/office/drawing/2014/main" id="{4EE7CAE6-6BFE-BAED-7CDF-8A01AEB8034D}"/>
                  </a:ext>
                </a:extLst>
              </p:cNvPr>
              <p:cNvGrpSpPr/>
              <p:nvPr/>
            </p:nvGrpSpPr>
            <p:grpSpPr>
              <a:xfrm rot="16200000">
                <a:off x="4049069" y="2687790"/>
                <a:ext cx="117495" cy="1800000"/>
                <a:chOff x="845003" y="1373874"/>
                <a:chExt cx="117495" cy="1800000"/>
              </a:xfrm>
              <a:noFill/>
            </p:grpSpPr>
            <p:sp>
              <p:nvSpPr>
                <p:cNvPr id="711" name="Freeform 251">
                  <a:extLst>
                    <a:ext uri="{FF2B5EF4-FFF2-40B4-BE49-F238E27FC236}">
                      <a16:creationId xmlns:a16="http://schemas.microsoft.com/office/drawing/2014/main" id="{66990EDC-F794-225F-8F3F-9A43F143099D}"/>
                    </a:ext>
                  </a:extLst>
                </p:cNvPr>
                <p:cNvSpPr/>
                <p:nvPr/>
              </p:nvSpPr>
              <p:spPr>
                <a:xfrm flipH="1">
                  <a:off x="903830" y="1373874"/>
                  <a:ext cx="0" cy="1800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2"/>
                  </a:solidFill>
                  <a:prstDash val="sysDot"/>
                  <a:round/>
                </a:ln>
              </p:spPr>
              <p:txBody>
                <a:bodyPr/>
                <a:lstStyle/>
                <a:p>
                  <a:endParaRPr lang="en-GB"/>
                </a:p>
              </p:txBody>
            </p:sp>
            <p:sp>
              <p:nvSpPr>
                <p:cNvPr id="712" name="Freeform 252">
                  <a:extLst>
                    <a:ext uri="{FF2B5EF4-FFF2-40B4-BE49-F238E27FC236}">
                      <a16:creationId xmlns:a16="http://schemas.microsoft.com/office/drawing/2014/main" id="{50DF590B-B5C1-2C44-9B5E-067E15702B28}"/>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grpSp>
            <p:nvGrpSpPr>
              <p:cNvPr id="702" name="Graphic 4">
                <a:extLst>
                  <a:ext uri="{FF2B5EF4-FFF2-40B4-BE49-F238E27FC236}">
                    <a16:creationId xmlns:a16="http://schemas.microsoft.com/office/drawing/2014/main" id="{013020C5-A143-46AD-6E1D-ABDE99C11EF9}"/>
                  </a:ext>
                </a:extLst>
              </p:cNvPr>
              <p:cNvGrpSpPr/>
              <p:nvPr/>
            </p:nvGrpSpPr>
            <p:grpSpPr>
              <a:xfrm rot="16200000">
                <a:off x="4049069" y="2053610"/>
                <a:ext cx="117495" cy="1800000"/>
                <a:chOff x="845003" y="1373874"/>
                <a:chExt cx="117495" cy="1800000"/>
              </a:xfrm>
              <a:noFill/>
            </p:grpSpPr>
            <p:sp>
              <p:nvSpPr>
                <p:cNvPr id="709" name="Freeform 254">
                  <a:extLst>
                    <a:ext uri="{FF2B5EF4-FFF2-40B4-BE49-F238E27FC236}">
                      <a16:creationId xmlns:a16="http://schemas.microsoft.com/office/drawing/2014/main" id="{C9B85903-AB3B-7E5D-AFA3-6D2AABBD633B}"/>
                    </a:ext>
                  </a:extLst>
                </p:cNvPr>
                <p:cNvSpPr/>
                <p:nvPr/>
              </p:nvSpPr>
              <p:spPr>
                <a:xfrm flipH="1">
                  <a:off x="903830" y="1373874"/>
                  <a:ext cx="0" cy="1800000"/>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6"/>
                  </a:solidFill>
                  <a:prstDash val="sysDot"/>
                  <a:round/>
                </a:ln>
              </p:spPr>
              <p:txBody>
                <a:bodyPr/>
                <a:lstStyle/>
                <a:p>
                  <a:endParaRPr lang="en-GB"/>
                </a:p>
              </p:txBody>
            </p:sp>
            <p:sp>
              <p:nvSpPr>
                <p:cNvPr id="710" name="Freeform 255">
                  <a:extLst>
                    <a:ext uri="{FF2B5EF4-FFF2-40B4-BE49-F238E27FC236}">
                      <a16:creationId xmlns:a16="http://schemas.microsoft.com/office/drawing/2014/main" id="{A6C49199-CE23-6EBB-2A58-F9A413DCA4EC}"/>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6"/>
                  </a:solidFill>
                  <a:prstDash val="solid"/>
                  <a:round/>
                </a:ln>
              </p:spPr>
              <p:txBody>
                <a:bodyPr/>
                <a:lstStyle/>
                <a:p>
                  <a:endParaRPr lang="en-GB"/>
                </a:p>
              </p:txBody>
            </p:sp>
          </p:grpSp>
          <p:sp>
            <p:nvSpPr>
              <p:cNvPr id="703" name="Oval 256">
                <a:extLst>
                  <a:ext uri="{FF2B5EF4-FFF2-40B4-BE49-F238E27FC236}">
                    <a16:creationId xmlns:a16="http://schemas.microsoft.com/office/drawing/2014/main" id="{B85ECD12-42DB-91AB-09BD-BD8AD2543629}"/>
                  </a:ext>
                </a:extLst>
              </p:cNvPr>
              <p:cNvSpPr/>
              <p:nvPr/>
            </p:nvSpPr>
            <p:spPr>
              <a:xfrm rot="16200000">
                <a:off x="6996884" y="2899309"/>
                <a:ext cx="363026" cy="363026"/>
              </a:xfrm>
              <a:prstGeom prst="ellipse">
                <a:avLst/>
              </a:prstGeom>
              <a:solidFill>
                <a:srgbClr val="70C9BF"/>
              </a:solidFill>
              <a:ln w="15713" cap="flat">
                <a:solidFill>
                  <a:srgbClr val="FFFFFF"/>
                </a:solidFill>
                <a:prstDash val="solid"/>
                <a:miter/>
              </a:ln>
            </p:spPr>
            <p:txBody>
              <a:bodyPr/>
              <a:lstStyle/>
              <a:p>
                <a:endParaRPr lang="en-GB"/>
              </a:p>
            </p:txBody>
          </p:sp>
          <p:sp>
            <p:nvSpPr>
              <p:cNvPr id="704" name="TextBox 257">
                <a:extLst>
                  <a:ext uri="{FF2B5EF4-FFF2-40B4-BE49-F238E27FC236}">
                    <a16:creationId xmlns:a16="http://schemas.microsoft.com/office/drawing/2014/main" id="{DCE7B536-2432-033D-2522-67BDCF4583D8}"/>
                  </a:ext>
                </a:extLst>
              </p:cNvPr>
              <p:cNvSpPr txBox="1"/>
              <p:nvPr/>
            </p:nvSpPr>
            <p:spPr>
              <a:xfrm>
                <a:off x="7010577" y="2980884"/>
                <a:ext cx="348172"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PS</a:t>
                </a:r>
                <a:r>
                  <a:rPr lang="en-GB" sz="800" b="1" baseline="-25000" dirty="0">
                    <a:ln/>
                    <a:solidFill>
                      <a:srgbClr val="231F20"/>
                    </a:solidFill>
                    <a:latin typeface="Avenir-Black"/>
                    <a:sym typeface="Avenir-Black"/>
                    <a:rtl val="0"/>
                  </a:rPr>
                  <a:t>2</a:t>
                </a:r>
                <a:endParaRPr lang="en-GB" sz="800" b="1" spc="0" baseline="-25000" dirty="0">
                  <a:ln/>
                  <a:solidFill>
                    <a:srgbClr val="231F20"/>
                  </a:solidFill>
                  <a:latin typeface="Avenir-Black"/>
                  <a:sym typeface="Avenir-Black"/>
                  <a:rtl val="0"/>
                </a:endParaRPr>
              </a:p>
            </p:txBody>
          </p:sp>
          <p:sp>
            <p:nvSpPr>
              <p:cNvPr id="705" name="Freeform 258">
                <a:extLst>
                  <a:ext uri="{FF2B5EF4-FFF2-40B4-BE49-F238E27FC236}">
                    <a16:creationId xmlns:a16="http://schemas.microsoft.com/office/drawing/2014/main" id="{B23ADFB2-6D23-FDE7-4A21-7E9F6BA064BD}"/>
                  </a:ext>
                </a:extLst>
              </p:cNvPr>
              <p:cNvSpPr/>
              <p:nvPr/>
            </p:nvSpPr>
            <p:spPr>
              <a:xfrm rot="16200000">
                <a:off x="6908802" y="3446166"/>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cxnSp>
            <p:nvCxnSpPr>
              <p:cNvPr id="706" name="Elbow Connector 264">
                <a:extLst>
                  <a:ext uri="{FF2B5EF4-FFF2-40B4-BE49-F238E27FC236}">
                    <a16:creationId xmlns:a16="http://schemas.microsoft.com/office/drawing/2014/main" id="{797A5A12-1159-EF22-0EBD-4707BA6DC281}"/>
                  </a:ext>
                </a:extLst>
              </p:cNvPr>
              <p:cNvCxnSpPr>
                <a:cxnSpLocks/>
                <a:stCxn id="697" idx="4"/>
                <a:endCxn id="699" idx="0"/>
              </p:cNvCxnSpPr>
              <p:nvPr/>
            </p:nvCxnSpPr>
            <p:spPr>
              <a:xfrm>
                <a:off x="5032184" y="3277994"/>
                <a:ext cx="1964700" cy="196528"/>
              </a:xfrm>
              <a:prstGeom prst="bentConnector3">
                <a:avLst>
                  <a:gd name="adj1" fmla="val 50000"/>
                </a:avLst>
              </a:prstGeom>
              <a:ln>
                <a:solidFill>
                  <a:srgbClr val="BCB5B3"/>
                </a:solidFill>
              </a:ln>
            </p:spPr>
            <p:style>
              <a:lnRef idx="1">
                <a:schemeClr val="accent1"/>
              </a:lnRef>
              <a:fillRef idx="0">
                <a:schemeClr val="accent1"/>
              </a:fillRef>
              <a:effectRef idx="0">
                <a:schemeClr val="accent1"/>
              </a:effectRef>
              <a:fontRef idx="minor">
                <a:schemeClr val="tx1"/>
              </a:fontRef>
            </p:style>
          </p:cxnSp>
          <p:cxnSp>
            <p:nvCxnSpPr>
              <p:cNvPr id="707" name="Elbow Connector 267">
                <a:extLst>
                  <a:ext uri="{FF2B5EF4-FFF2-40B4-BE49-F238E27FC236}">
                    <a16:creationId xmlns:a16="http://schemas.microsoft.com/office/drawing/2014/main" id="{764D09AC-3E85-8D5A-75F6-2C6F10D84B53}"/>
                  </a:ext>
                </a:extLst>
              </p:cNvPr>
              <p:cNvCxnSpPr>
                <a:cxnSpLocks/>
              </p:cNvCxnSpPr>
              <p:nvPr/>
            </p:nvCxnSpPr>
            <p:spPr>
              <a:xfrm rot="10800000" flipH="1">
                <a:off x="6023540" y="3072740"/>
                <a:ext cx="973344" cy="209292"/>
              </a:xfrm>
              <a:prstGeom prst="bentConnector3">
                <a:avLst>
                  <a:gd name="adj1" fmla="val -560"/>
                </a:avLst>
              </a:prstGeom>
              <a:ln>
                <a:solidFill>
                  <a:srgbClr val="BCB5B3"/>
                </a:solidFill>
              </a:ln>
            </p:spPr>
            <p:style>
              <a:lnRef idx="1">
                <a:schemeClr val="accent1"/>
              </a:lnRef>
              <a:fillRef idx="0">
                <a:schemeClr val="accent1"/>
              </a:fillRef>
              <a:effectRef idx="0">
                <a:schemeClr val="accent1"/>
              </a:effectRef>
              <a:fontRef idx="minor">
                <a:schemeClr val="tx1"/>
              </a:fontRef>
            </p:style>
          </p:cxnSp>
          <p:sp>
            <p:nvSpPr>
              <p:cNvPr id="708" name="Freeform 268">
                <a:extLst>
                  <a:ext uri="{FF2B5EF4-FFF2-40B4-BE49-F238E27FC236}">
                    <a16:creationId xmlns:a16="http://schemas.microsoft.com/office/drawing/2014/main" id="{3DBA67EE-704A-3710-63BF-7AED830B40D6}"/>
                  </a:ext>
                </a:extLst>
              </p:cNvPr>
              <p:cNvSpPr/>
              <p:nvPr/>
            </p:nvSpPr>
            <p:spPr>
              <a:xfrm rot="16200000">
                <a:off x="6908802" y="3044961"/>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rgbClr val="BCB5B3"/>
                </a:solidFill>
                <a:prstDash val="solid"/>
                <a:round/>
              </a:ln>
            </p:spPr>
            <p:txBody>
              <a:bodyPr/>
              <a:lstStyle/>
              <a:p>
                <a:endParaRPr lang="en-GB"/>
              </a:p>
            </p:txBody>
          </p:sp>
        </p:grpSp>
      </p:grpSp>
      <p:sp>
        <p:nvSpPr>
          <p:cNvPr id="3" name="Freeform 184">
            <a:extLst>
              <a:ext uri="{FF2B5EF4-FFF2-40B4-BE49-F238E27FC236}">
                <a16:creationId xmlns:a16="http://schemas.microsoft.com/office/drawing/2014/main" id="{568A956B-D7CC-EC2A-393C-D09E1AF40EF2}"/>
              </a:ext>
            </a:extLst>
          </p:cNvPr>
          <p:cNvSpPr/>
          <p:nvPr/>
        </p:nvSpPr>
        <p:spPr>
          <a:xfrm>
            <a:off x="6676313"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4" name="Freeform 185">
            <a:extLst>
              <a:ext uri="{FF2B5EF4-FFF2-40B4-BE49-F238E27FC236}">
                <a16:creationId xmlns:a16="http://schemas.microsoft.com/office/drawing/2014/main" id="{E8DF90FB-6FB0-F7B0-39C2-9C83FE420FFE}"/>
              </a:ext>
            </a:extLst>
          </p:cNvPr>
          <p:cNvSpPr/>
          <p:nvPr/>
        </p:nvSpPr>
        <p:spPr>
          <a:xfrm>
            <a:off x="7209739"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 name="Freeform 186">
            <a:extLst>
              <a:ext uri="{FF2B5EF4-FFF2-40B4-BE49-F238E27FC236}">
                <a16:creationId xmlns:a16="http://schemas.microsoft.com/office/drawing/2014/main" id="{3098B7DA-6E8A-ABC3-F78E-374131790A86}"/>
              </a:ext>
            </a:extLst>
          </p:cNvPr>
          <p:cNvSpPr/>
          <p:nvPr/>
        </p:nvSpPr>
        <p:spPr>
          <a:xfrm>
            <a:off x="7743257"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6" name="Freeform 187">
            <a:extLst>
              <a:ext uri="{FF2B5EF4-FFF2-40B4-BE49-F238E27FC236}">
                <a16:creationId xmlns:a16="http://schemas.microsoft.com/office/drawing/2014/main" id="{042CF196-E5FC-971F-8E77-958CCBE35838}"/>
              </a:ext>
            </a:extLst>
          </p:cNvPr>
          <p:cNvSpPr/>
          <p:nvPr/>
        </p:nvSpPr>
        <p:spPr>
          <a:xfrm>
            <a:off x="8810200"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7" name="Freeform 188">
            <a:extLst>
              <a:ext uri="{FF2B5EF4-FFF2-40B4-BE49-F238E27FC236}">
                <a16:creationId xmlns:a16="http://schemas.microsoft.com/office/drawing/2014/main" id="{C52C1988-13A9-3F14-53E2-98665209A312}"/>
              </a:ext>
            </a:extLst>
          </p:cNvPr>
          <p:cNvSpPr/>
          <p:nvPr/>
        </p:nvSpPr>
        <p:spPr>
          <a:xfrm>
            <a:off x="9877054" y="51207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8" name="Freeform 189">
            <a:extLst>
              <a:ext uri="{FF2B5EF4-FFF2-40B4-BE49-F238E27FC236}">
                <a16:creationId xmlns:a16="http://schemas.microsoft.com/office/drawing/2014/main" id="{61931E96-8A41-C5FE-E612-5DF60845459B}"/>
              </a:ext>
            </a:extLst>
          </p:cNvPr>
          <p:cNvSpPr/>
          <p:nvPr/>
        </p:nvSpPr>
        <p:spPr>
          <a:xfrm>
            <a:off x="10410571" y="51207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9" name="Freeform 190">
            <a:extLst>
              <a:ext uri="{FF2B5EF4-FFF2-40B4-BE49-F238E27FC236}">
                <a16:creationId xmlns:a16="http://schemas.microsoft.com/office/drawing/2014/main" id="{5D7F9330-A9AF-2935-BA79-F4890FB374F6}"/>
              </a:ext>
            </a:extLst>
          </p:cNvPr>
          <p:cNvSpPr/>
          <p:nvPr/>
        </p:nvSpPr>
        <p:spPr>
          <a:xfrm>
            <a:off x="10943997"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10" name="TextBox 191">
            <a:extLst>
              <a:ext uri="{FF2B5EF4-FFF2-40B4-BE49-F238E27FC236}">
                <a16:creationId xmlns:a16="http://schemas.microsoft.com/office/drawing/2014/main" id="{CCB16706-68B2-52FB-21BE-DE1AE25B76EE}"/>
              </a:ext>
            </a:extLst>
          </p:cNvPr>
          <p:cNvSpPr txBox="1"/>
          <p:nvPr/>
        </p:nvSpPr>
        <p:spPr>
          <a:xfrm>
            <a:off x="6813171" y="5141384"/>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11" name="TextBox 192">
            <a:extLst>
              <a:ext uri="{FF2B5EF4-FFF2-40B4-BE49-F238E27FC236}">
                <a16:creationId xmlns:a16="http://schemas.microsoft.com/office/drawing/2014/main" id="{69C7DBE6-4F8E-C514-5E2C-95DBC6ACE3A3}"/>
              </a:ext>
            </a:extLst>
          </p:cNvPr>
          <p:cNvSpPr txBox="1"/>
          <p:nvPr/>
        </p:nvSpPr>
        <p:spPr>
          <a:xfrm>
            <a:off x="7311577" y="5141383"/>
            <a:ext cx="386968"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REV</a:t>
            </a:r>
          </a:p>
        </p:txBody>
      </p:sp>
      <p:sp>
        <p:nvSpPr>
          <p:cNvPr id="12" name="TextBox 193">
            <a:extLst>
              <a:ext uri="{FF2B5EF4-FFF2-40B4-BE49-F238E27FC236}">
                <a16:creationId xmlns:a16="http://schemas.microsoft.com/office/drawing/2014/main" id="{0585619B-2536-5887-88FA-6240621AEB7C}"/>
              </a:ext>
            </a:extLst>
          </p:cNvPr>
          <p:cNvSpPr txBox="1"/>
          <p:nvPr/>
        </p:nvSpPr>
        <p:spPr>
          <a:xfrm>
            <a:off x="7843340" y="5141383"/>
            <a:ext cx="390295"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13" name="Graphic 10">
            <a:extLst>
              <a:ext uri="{FF2B5EF4-FFF2-40B4-BE49-F238E27FC236}">
                <a16:creationId xmlns:a16="http://schemas.microsoft.com/office/drawing/2014/main" id="{ED7D1EAB-AE10-CD25-37E8-CA5D82BEA0F0}"/>
              </a:ext>
            </a:extLst>
          </p:cNvPr>
          <p:cNvGrpSpPr/>
          <p:nvPr/>
        </p:nvGrpSpPr>
        <p:grpSpPr>
          <a:xfrm>
            <a:off x="8276683" y="5120701"/>
            <a:ext cx="590539" cy="257887"/>
            <a:chOff x="-204400" y="3774312"/>
            <a:chExt cx="529839" cy="231379"/>
          </a:xfrm>
        </p:grpSpPr>
        <p:sp>
          <p:nvSpPr>
            <p:cNvPr id="23" name="Freeform 195">
              <a:extLst>
                <a:ext uri="{FF2B5EF4-FFF2-40B4-BE49-F238E27FC236}">
                  <a16:creationId xmlns:a16="http://schemas.microsoft.com/office/drawing/2014/main" id="{8D124858-89B3-0C9B-980E-79ECA95F2B61}"/>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24" name="TextBox 196">
              <a:extLst>
                <a:ext uri="{FF2B5EF4-FFF2-40B4-BE49-F238E27FC236}">
                  <a16:creationId xmlns:a16="http://schemas.microsoft.com/office/drawing/2014/main" id="{BDE36B6D-23AF-8A2B-7B0D-57194ACDD907}"/>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25" name="TextBox 197">
              <a:extLst>
                <a:ext uri="{FF2B5EF4-FFF2-40B4-BE49-F238E27FC236}">
                  <a16:creationId xmlns:a16="http://schemas.microsoft.com/office/drawing/2014/main" id="{CD3D6C48-C821-B342-74FB-5B2C02EB663D}"/>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14" name="TextBox 198">
            <a:extLst>
              <a:ext uri="{FF2B5EF4-FFF2-40B4-BE49-F238E27FC236}">
                <a16:creationId xmlns:a16="http://schemas.microsoft.com/office/drawing/2014/main" id="{598585ED-4CC1-857E-C7B1-58DC786773E9}"/>
              </a:ext>
            </a:extLst>
          </p:cNvPr>
          <p:cNvSpPr txBox="1"/>
          <p:nvPr/>
        </p:nvSpPr>
        <p:spPr>
          <a:xfrm>
            <a:off x="8947889" y="5141383"/>
            <a:ext cx="315080"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15" name="TextBox 199">
            <a:extLst>
              <a:ext uri="{FF2B5EF4-FFF2-40B4-BE49-F238E27FC236}">
                <a16:creationId xmlns:a16="http://schemas.microsoft.com/office/drawing/2014/main" id="{99CEC579-C9E0-8501-87AF-7D260EF28BF9}"/>
              </a:ext>
            </a:extLst>
          </p:cNvPr>
          <p:cNvSpPr txBox="1"/>
          <p:nvPr/>
        </p:nvSpPr>
        <p:spPr>
          <a:xfrm>
            <a:off x="9965217" y="5141383"/>
            <a:ext cx="414226"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16" name="TextBox 200">
            <a:extLst>
              <a:ext uri="{FF2B5EF4-FFF2-40B4-BE49-F238E27FC236}">
                <a16:creationId xmlns:a16="http://schemas.microsoft.com/office/drawing/2014/main" id="{026E8610-F8FB-3E00-E391-2B62F9B2FF07}"/>
              </a:ext>
            </a:extLst>
          </p:cNvPr>
          <p:cNvSpPr txBox="1"/>
          <p:nvPr/>
        </p:nvSpPr>
        <p:spPr>
          <a:xfrm>
            <a:off x="10547428" y="5141383"/>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17" name="TextBox 201">
            <a:extLst>
              <a:ext uri="{FF2B5EF4-FFF2-40B4-BE49-F238E27FC236}">
                <a16:creationId xmlns:a16="http://schemas.microsoft.com/office/drawing/2014/main" id="{828DB6FE-265A-B296-E1AA-53DB54182953}"/>
              </a:ext>
            </a:extLst>
          </p:cNvPr>
          <p:cNvSpPr txBox="1"/>
          <p:nvPr/>
        </p:nvSpPr>
        <p:spPr>
          <a:xfrm>
            <a:off x="11078358" y="5141383"/>
            <a:ext cx="321918"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BP</a:t>
            </a:r>
          </a:p>
        </p:txBody>
      </p:sp>
      <p:sp>
        <p:nvSpPr>
          <p:cNvPr id="18" name="Freeform 202">
            <a:extLst>
              <a:ext uri="{FF2B5EF4-FFF2-40B4-BE49-F238E27FC236}">
                <a16:creationId xmlns:a16="http://schemas.microsoft.com/office/drawing/2014/main" id="{AF165A8E-3E64-B563-28F0-15AC2ED75C75}"/>
              </a:ext>
            </a:extLst>
          </p:cNvPr>
          <p:cNvSpPr/>
          <p:nvPr/>
        </p:nvSpPr>
        <p:spPr>
          <a:xfrm>
            <a:off x="9343626" y="51207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19" name="TextBox 203">
            <a:extLst>
              <a:ext uri="{FF2B5EF4-FFF2-40B4-BE49-F238E27FC236}">
                <a16:creationId xmlns:a16="http://schemas.microsoft.com/office/drawing/2014/main" id="{B2987690-8ED8-D32B-8217-2E1C66AAD268}"/>
              </a:ext>
            </a:extLst>
          </p:cNvPr>
          <p:cNvSpPr txBox="1"/>
          <p:nvPr/>
        </p:nvSpPr>
        <p:spPr>
          <a:xfrm>
            <a:off x="9444631" y="5141383"/>
            <a:ext cx="388632"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20" name="Graphic 4">
            <a:extLst>
              <a:ext uri="{FF2B5EF4-FFF2-40B4-BE49-F238E27FC236}">
                <a16:creationId xmlns:a16="http://schemas.microsoft.com/office/drawing/2014/main" id="{ADC37D49-3D29-348C-FDEF-0EB0DBB8C3ED}"/>
              </a:ext>
            </a:extLst>
          </p:cNvPr>
          <p:cNvGrpSpPr/>
          <p:nvPr/>
        </p:nvGrpSpPr>
        <p:grpSpPr>
          <a:xfrm rot="16200000">
            <a:off x="6498939" y="5186162"/>
            <a:ext cx="130956" cy="120086"/>
            <a:chOff x="845003" y="3066131"/>
            <a:chExt cx="117495" cy="107743"/>
          </a:xfrm>
          <a:noFill/>
        </p:grpSpPr>
        <p:sp>
          <p:nvSpPr>
            <p:cNvPr id="21" name="Freeform 205">
              <a:extLst>
                <a:ext uri="{FF2B5EF4-FFF2-40B4-BE49-F238E27FC236}">
                  <a16:creationId xmlns:a16="http://schemas.microsoft.com/office/drawing/2014/main" id="{490AFE29-0ECC-A0B0-BD85-CA99D0D9235F}"/>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6"/>
              </a:solidFill>
              <a:prstDash val="solid"/>
              <a:round/>
            </a:ln>
          </p:spPr>
          <p:txBody>
            <a:bodyPr/>
            <a:lstStyle/>
            <a:p>
              <a:endParaRPr lang="en-GB"/>
            </a:p>
          </p:txBody>
        </p:sp>
        <p:sp>
          <p:nvSpPr>
            <p:cNvPr id="22" name="Freeform 206">
              <a:extLst>
                <a:ext uri="{FF2B5EF4-FFF2-40B4-BE49-F238E27FC236}">
                  <a16:creationId xmlns:a16="http://schemas.microsoft.com/office/drawing/2014/main" id="{75F62F66-CB44-6CC1-8FB7-C1DC36F2B74D}"/>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6"/>
              </a:solidFill>
              <a:prstDash val="solid"/>
              <a:round/>
            </a:ln>
          </p:spPr>
          <p:txBody>
            <a:bodyPr/>
            <a:lstStyle/>
            <a:p>
              <a:endParaRPr lang="en-GB"/>
            </a:p>
          </p:txBody>
        </p:sp>
      </p:grpSp>
      <p:sp>
        <p:nvSpPr>
          <p:cNvPr id="27" name="Freeform 184">
            <a:extLst>
              <a:ext uri="{FF2B5EF4-FFF2-40B4-BE49-F238E27FC236}">
                <a16:creationId xmlns:a16="http://schemas.microsoft.com/office/drawing/2014/main" id="{86C7E591-D316-E345-B872-019CF14C9B1A}"/>
              </a:ext>
            </a:extLst>
          </p:cNvPr>
          <p:cNvSpPr/>
          <p:nvPr/>
        </p:nvSpPr>
        <p:spPr>
          <a:xfrm>
            <a:off x="6676313"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28" name="Freeform 185">
            <a:extLst>
              <a:ext uri="{FF2B5EF4-FFF2-40B4-BE49-F238E27FC236}">
                <a16:creationId xmlns:a16="http://schemas.microsoft.com/office/drawing/2014/main" id="{732FC640-7807-88A8-1436-8A990719EF70}"/>
              </a:ext>
            </a:extLst>
          </p:cNvPr>
          <p:cNvSpPr/>
          <p:nvPr/>
        </p:nvSpPr>
        <p:spPr>
          <a:xfrm>
            <a:off x="7209739"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29" name="Freeform 186">
            <a:extLst>
              <a:ext uri="{FF2B5EF4-FFF2-40B4-BE49-F238E27FC236}">
                <a16:creationId xmlns:a16="http://schemas.microsoft.com/office/drawing/2014/main" id="{586E91A5-3213-5901-0C15-FC3E98491482}"/>
              </a:ext>
            </a:extLst>
          </p:cNvPr>
          <p:cNvSpPr/>
          <p:nvPr/>
        </p:nvSpPr>
        <p:spPr>
          <a:xfrm>
            <a:off x="7743257"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30" name="Freeform 187">
            <a:extLst>
              <a:ext uri="{FF2B5EF4-FFF2-40B4-BE49-F238E27FC236}">
                <a16:creationId xmlns:a16="http://schemas.microsoft.com/office/drawing/2014/main" id="{2E858182-A1F9-73AD-0DA3-AE251E911255}"/>
              </a:ext>
            </a:extLst>
          </p:cNvPr>
          <p:cNvSpPr/>
          <p:nvPr/>
        </p:nvSpPr>
        <p:spPr>
          <a:xfrm>
            <a:off x="8810200"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31" name="Freeform 188">
            <a:extLst>
              <a:ext uri="{FF2B5EF4-FFF2-40B4-BE49-F238E27FC236}">
                <a16:creationId xmlns:a16="http://schemas.microsoft.com/office/drawing/2014/main" id="{22E71DCC-03FB-69A2-B3DC-A2EAF6D2B4CC}"/>
              </a:ext>
            </a:extLst>
          </p:cNvPr>
          <p:cNvSpPr/>
          <p:nvPr/>
        </p:nvSpPr>
        <p:spPr>
          <a:xfrm>
            <a:off x="9877054" y="54128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32" name="Freeform 189">
            <a:extLst>
              <a:ext uri="{FF2B5EF4-FFF2-40B4-BE49-F238E27FC236}">
                <a16:creationId xmlns:a16="http://schemas.microsoft.com/office/drawing/2014/main" id="{6842D09F-0F20-AB64-D0DE-B3F3110B0295}"/>
              </a:ext>
            </a:extLst>
          </p:cNvPr>
          <p:cNvSpPr/>
          <p:nvPr/>
        </p:nvSpPr>
        <p:spPr>
          <a:xfrm>
            <a:off x="10410571" y="54128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35" name="Freeform 190">
            <a:extLst>
              <a:ext uri="{FF2B5EF4-FFF2-40B4-BE49-F238E27FC236}">
                <a16:creationId xmlns:a16="http://schemas.microsoft.com/office/drawing/2014/main" id="{34A4D056-7761-1716-17AA-DD894391E835}"/>
              </a:ext>
            </a:extLst>
          </p:cNvPr>
          <p:cNvSpPr/>
          <p:nvPr/>
        </p:nvSpPr>
        <p:spPr>
          <a:xfrm>
            <a:off x="10943997"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36" name="TextBox 191">
            <a:extLst>
              <a:ext uri="{FF2B5EF4-FFF2-40B4-BE49-F238E27FC236}">
                <a16:creationId xmlns:a16="http://schemas.microsoft.com/office/drawing/2014/main" id="{97E212CF-54D0-46B4-6454-39520E437542}"/>
              </a:ext>
            </a:extLst>
          </p:cNvPr>
          <p:cNvSpPr txBox="1"/>
          <p:nvPr/>
        </p:nvSpPr>
        <p:spPr>
          <a:xfrm>
            <a:off x="6813171" y="5433484"/>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37" name="TextBox 192">
            <a:extLst>
              <a:ext uri="{FF2B5EF4-FFF2-40B4-BE49-F238E27FC236}">
                <a16:creationId xmlns:a16="http://schemas.microsoft.com/office/drawing/2014/main" id="{7A1B97F1-B94B-EB69-EAFA-F8E08A3CF551}"/>
              </a:ext>
            </a:extLst>
          </p:cNvPr>
          <p:cNvSpPr txBox="1"/>
          <p:nvPr/>
        </p:nvSpPr>
        <p:spPr>
          <a:xfrm>
            <a:off x="7311577" y="5433483"/>
            <a:ext cx="386968"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REV</a:t>
            </a:r>
          </a:p>
        </p:txBody>
      </p:sp>
      <p:sp>
        <p:nvSpPr>
          <p:cNvPr id="38" name="TextBox 193">
            <a:extLst>
              <a:ext uri="{FF2B5EF4-FFF2-40B4-BE49-F238E27FC236}">
                <a16:creationId xmlns:a16="http://schemas.microsoft.com/office/drawing/2014/main" id="{A5D5C04D-6F9D-1581-2422-682D665556A0}"/>
              </a:ext>
            </a:extLst>
          </p:cNvPr>
          <p:cNvSpPr txBox="1"/>
          <p:nvPr/>
        </p:nvSpPr>
        <p:spPr>
          <a:xfrm>
            <a:off x="7843340" y="5433483"/>
            <a:ext cx="390295"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39" name="Graphic 10">
            <a:extLst>
              <a:ext uri="{FF2B5EF4-FFF2-40B4-BE49-F238E27FC236}">
                <a16:creationId xmlns:a16="http://schemas.microsoft.com/office/drawing/2014/main" id="{407DCC70-5A2A-4051-73A1-A974C299CB27}"/>
              </a:ext>
            </a:extLst>
          </p:cNvPr>
          <p:cNvGrpSpPr/>
          <p:nvPr/>
        </p:nvGrpSpPr>
        <p:grpSpPr>
          <a:xfrm>
            <a:off x="8276683" y="5412801"/>
            <a:ext cx="590539" cy="257887"/>
            <a:chOff x="-204400" y="3774312"/>
            <a:chExt cx="529839" cy="231379"/>
          </a:xfrm>
        </p:grpSpPr>
        <p:sp>
          <p:nvSpPr>
            <p:cNvPr id="49" name="Freeform 195">
              <a:extLst>
                <a:ext uri="{FF2B5EF4-FFF2-40B4-BE49-F238E27FC236}">
                  <a16:creationId xmlns:a16="http://schemas.microsoft.com/office/drawing/2014/main" id="{B81D5284-5D26-65C1-A331-3BC8A3476989}"/>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0" name="TextBox 196">
              <a:extLst>
                <a:ext uri="{FF2B5EF4-FFF2-40B4-BE49-F238E27FC236}">
                  <a16:creationId xmlns:a16="http://schemas.microsoft.com/office/drawing/2014/main" id="{62FDE19F-B796-1FFD-07C3-61E95EAF8267}"/>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51" name="TextBox 197">
              <a:extLst>
                <a:ext uri="{FF2B5EF4-FFF2-40B4-BE49-F238E27FC236}">
                  <a16:creationId xmlns:a16="http://schemas.microsoft.com/office/drawing/2014/main" id="{13C3421C-E703-68A8-5612-3D36CFD8261A}"/>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40" name="TextBox 198">
            <a:extLst>
              <a:ext uri="{FF2B5EF4-FFF2-40B4-BE49-F238E27FC236}">
                <a16:creationId xmlns:a16="http://schemas.microsoft.com/office/drawing/2014/main" id="{103944F4-18BF-FDA0-0723-370B04CF0C54}"/>
              </a:ext>
            </a:extLst>
          </p:cNvPr>
          <p:cNvSpPr txBox="1"/>
          <p:nvPr/>
        </p:nvSpPr>
        <p:spPr>
          <a:xfrm>
            <a:off x="8947889" y="5433483"/>
            <a:ext cx="315080"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41" name="TextBox 199">
            <a:extLst>
              <a:ext uri="{FF2B5EF4-FFF2-40B4-BE49-F238E27FC236}">
                <a16:creationId xmlns:a16="http://schemas.microsoft.com/office/drawing/2014/main" id="{55226C16-9E29-51A0-507F-DC2CC0FB565C}"/>
              </a:ext>
            </a:extLst>
          </p:cNvPr>
          <p:cNvSpPr txBox="1"/>
          <p:nvPr/>
        </p:nvSpPr>
        <p:spPr>
          <a:xfrm>
            <a:off x="9965217" y="5433483"/>
            <a:ext cx="414226"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42" name="TextBox 200">
            <a:extLst>
              <a:ext uri="{FF2B5EF4-FFF2-40B4-BE49-F238E27FC236}">
                <a16:creationId xmlns:a16="http://schemas.microsoft.com/office/drawing/2014/main" id="{27E1F8D4-3621-CBD1-8CD5-4D29C173E305}"/>
              </a:ext>
            </a:extLst>
          </p:cNvPr>
          <p:cNvSpPr txBox="1"/>
          <p:nvPr/>
        </p:nvSpPr>
        <p:spPr>
          <a:xfrm>
            <a:off x="10547428" y="5433483"/>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43" name="TextBox 201">
            <a:extLst>
              <a:ext uri="{FF2B5EF4-FFF2-40B4-BE49-F238E27FC236}">
                <a16:creationId xmlns:a16="http://schemas.microsoft.com/office/drawing/2014/main" id="{2FE8AB89-9B65-21E4-0B62-46739F9D1393}"/>
              </a:ext>
            </a:extLst>
          </p:cNvPr>
          <p:cNvSpPr txBox="1"/>
          <p:nvPr/>
        </p:nvSpPr>
        <p:spPr>
          <a:xfrm>
            <a:off x="11078358" y="5433483"/>
            <a:ext cx="321918"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BP</a:t>
            </a:r>
          </a:p>
        </p:txBody>
      </p:sp>
      <p:sp>
        <p:nvSpPr>
          <p:cNvPr id="44" name="Freeform 202">
            <a:extLst>
              <a:ext uri="{FF2B5EF4-FFF2-40B4-BE49-F238E27FC236}">
                <a16:creationId xmlns:a16="http://schemas.microsoft.com/office/drawing/2014/main" id="{7C1EE360-367B-E7A9-82BF-B313685F681B}"/>
              </a:ext>
            </a:extLst>
          </p:cNvPr>
          <p:cNvSpPr/>
          <p:nvPr/>
        </p:nvSpPr>
        <p:spPr>
          <a:xfrm>
            <a:off x="9343626" y="54128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45" name="TextBox 203">
            <a:extLst>
              <a:ext uri="{FF2B5EF4-FFF2-40B4-BE49-F238E27FC236}">
                <a16:creationId xmlns:a16="http://schemas.microsoft.com/office/drawing/2014/main" id="{5D1943BF-8363-ACB5-03EF-B67D3FDEB029}"/>
              </a:ext>
            </a:extLst>
          </p:cNvPr>
          <p:cNvSpPr txBox="1"/>
          <p:nvPr/>
        </p:nvSpPr>
        <p:spPr>
          <a:xfrm>
            <a:off x="9444631" y="5433483"/>
            <a:ext cx="388632"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46" name="Graphic 4">
            <a:extLst>
              <a:ext uri="{FF2B5EF4-FFF2-40B4-BE49-F238E27FC236}">
                <a16:creationId xmlns:a16="http://schemas.microsoft.com/office/drawing/2014/main" id="{2999EFCA-8BB0-AF50-5F1D-B4A56183FC68}"/>
              </a:ext>
            </a:extLst>
          </p:cNvPr>
          <p:cNvGrpSpPr/>
          <p:nvPr/>
        </p:nvGrpSpPr>
        <p:grpSpPr>
          <a:xfrm rot="16200000">
            <a:off x="6498939" y="5478262"/>
            <a:ext cx="130956" cy="120086"/>
            <a:chOff x="845003" y="3066131"/>
            <a:chExt cx="117495" cy="107743"/>
          </a:xfrm>
          <a:noFill/>
        </p:grpSpPr>
        <p:sp>
          <p:nvSpPr>
            <p:cNvPr id="47" name="Freeform 205">
              <a:extLst>
                <a:ext uri="{FF2B5EF4-FFF2-40B4-BE49-F238E27FC236}">
                  <a16:creationId xmlns:a16="http://schemas.microsoft.com/office/drawing/2014/main" id="{CC38B596-A0A5-17E7-4FE2-28FCC5CDB8FC}"/>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3"/>
              </a:solidFill>
              <a:prstDash val="solid"/>
              <a:round/>
            </a:ln>
          </p:spPr>
          <p:txBody>
            <a:bodyPr/>
            <a:lstStyle/>
            <a:p>
              <a:endParaRPr lang="en-GB"/>
            </a:p>
          </p:txBody>
        </p:sp>
        <p:sp>
          <p:nvSpPr>
            <p:cNvPr id="48" name="Freeform 206">
              <a:extLst>
                <a:ext uri="{FF2B5EF4-FFF2-40B4-BE49-F238E27FC236}">
                  <a16:creationId xmlns:a16="http://schemas.microsoft.com/office/drawing/2014/main" id="{7D93C2DB-D8B4-96BD-D475-33BCAA0D2DAB}"/>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3"/>
              </a:solidFill>
              <a:prstDash val="solid"/>
              <a:round/>
            </a:ln>
          </p:spPr>
          <p:txBody>
            <a:bodyPr/>
            <a:lstStyle/>
            <a:p>
              <a:endParaRPr lang="en-GB"/>
            </a:p>
          </p:txBody>
        </p:sp>
      </p:grpSp>
      <p:sp>
        <p:nvSpPr>
          <p:cNvPr id="53" name="Freeform 184">
            <a:extLst>
              <a:ext uri="{FF2B5EF4-FFF2-40B4-BE49-F238E27FC236}">
                <a16:creationId xmlns:a16="http://schemas.microsoft.com/office/drawing/2014/main" id="{A86CC5BD-8B84-64BC-BDAE-88ADEDB10F2B}"/>
              </a:ext>
            </a:extLst>
          </p:cNvPr>
          <p:cNvSpPr/>
          <p:nvPr/>
        </p:nvSpPr>
        <p:spPr>
          <a:xfrm>
            <a:off x="6676313"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10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4" name="Freeform 185">
            <a:extLst>
              <a:ext uri="{FF2B5EF4-FFF2-40B4-BE49-F238E27FC236}">
                <a16:creationId xmlns:a16="http://schemas.microsoft.com/office/drawing/2014/main" id="{E08BCC17-BB2C-3BAB-18F3-D7AE9E494648}"/>
              </a:ext>
            </a:extLst>
          </p:cNvPr>
          <p:cNvSpPr/>
          <p:nvPr/>
        </p:nvSpPr>
        <p:spPr>
          <a:xfrm>
            <a:off x="7209739"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5" name="Freeform 186">
            <a:extLst>
              <a:ext uri="{FF2B5EF4-FFF2-40B4-BE49-F238E27FC236}">
                <a16:creationId xmlns:a16="http://schemas.microsoft.com/office/drawing/2014/main" id="{30D55C2A-B026-1FAB-4DD1-AC4F96EF6ABB}"/>
              </a:ext>
            </a:extLst>
          </p:cNvPr>
          <p:cNvSpPr/>
          <p:nvPr/>
        </p:nvSpPr>
        <p:spPr>
          <a:xfrm>
            <a:off x="7743257"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6" name="Freeform 187">
            <a:extLst>
              <a:ext uri="{FF2B5EF4-FFF2-40B4-BE49-F238E27FC236}">
                <a16:creationId xmlns:a16="http://schemas.microsoft.com/office/drawing/2014/main" id="{560DFE10-66F2-700E-07E3-212BAE360FE7}"/>
              </a:ext>
            </a:extLst>
          </p:cNvPr>
          <p:cNvSpPr/>
          <p:nvPr/>
        </p:nvSpPr>
        <p:spPr>
          <a:xfrm>
            <a:off x="8810200"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2" y="123424"/>
                </a:lnTo>
                <a:cubicBezTo>
                  <a:pt x="76280" y="118855"/>
                  <a:pt x="76280" y="112524"/>
                  <a:pt x="72632"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57" name="Freeform 188">
            <a:extLst>
              <a:ext uri="{FF2B5EF4-FFF2-40B4-BE49-F238E27FC236}">
                <a16:creationId xmlns:a16="http://schemas.microsoft.com/office/drawing/2014/main" id="{5265AAB8-F043-D4C6-C256-D64D4AE509EE}"/>
              </a:ext>
            </a:extLst>
          </p:cNvPr>
          <p:cNvSpPr/>
          <p:nvPr/>
        </p:nvSpPr>
        <p:spPr>
          <a:xfrm>
            <a:off x="9877054" y="57049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00A99A"/>
          </a:solidFill>
          <a:ln w="8276" cap="flat">
            <a:noFill/>
            <a:prstDash val="solid"/>
            <a:miter/>
          </a:ln>
        </p:spPr>
        <p:txBody>
          <a:bodyPr/>
          <a:lstStyle/>
          <a:p>
            <a:endParaRPr lang="en-GB"/>
          </a:p>
        </p:txBody>
      </p:sp>
      <p:sp>
        <p:nvSpPr>
          <p:cNvPr id="58" name="Freeform 189">
            <a:extLst>
              <a:ext uri="{FF2B5EF4-FFF2-40B4-BE49-F238E27FC236}">
                <a16:creationId xmlns:a16="http://schemas.microsoft.com/office/drawing/2014/main" id="{6335AA12-016B-4C0A-2245-5F0AE86ADDC3}"/>
              </a:ext>
            </a:extLst>
          </p:cNvPr>
          <p:cNvSpPr/>
          <p:nvPr/>
        </p:nvSpPr>
        <p:spPr>
          <a:xfrm>
            <a:off x="10410571" y="5704901"/>
            <a:ext cx="590539" cy="257887"/>
          </a:xfrm>
          <a:custGeom>
            <a:avLst/>
            <a:gdLst>
              <a:gd name="csX0" fmla="*/ 434502 w 529839"/>
              <a:gd name="csY0" fmla="*/ 231379 h 231379"/>
              <a:gd name="csX1" fmla="*/ 13108 w 529839"/>
              <a:gd name="csY1" fmla="*/ 231379 h 231379"/>
              <a:gd name="csX2" fmla="*/ 2746 w 529839"/>
              <a:gd name="csY2" fmla="*/ 211022 h 231379"/>
              <a:gd name="csX3" fmla="*/ 72632 w 529839"/>
              <a:gd name="csY3" fmla="*/ 123424 h 231379"/>
              <a:gd name="csX4" fmla="*/ 72632 w 529839"/>
              <a:gd name="csY4" fmla="*/ 107956 h 231379"/>
              <a:gd name="csX5" fmla="*/ 2746 w 529839"/>
              <a:gd name="csY5" fmla="*/ 20357 h 231379"/>
              <a:gd name="csX6" fmla="*/ 13108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8" y="231379"/>
                </a:lnTo>
                <a:cubicBezTo>
                  <a:pt x="2248" y="231379"/>
                  <a:pt x="-3886" y="219277"/>
                  <a:pt x="2746" y="211022"/>
                </a:cubicBezTo>
                <a:lnTo>
                  <a:pt x="72632" y="123424"/>
                </a:lnTo>
                <a:cubicBezTo>
                  <a:pt x="76280" y="118855"/>
                  <a:pt x="76280" y="112524"/>
                  <a:pt x="72632" y="107956"/>
                </a:cubicBezTo>
                <a:lnTo>
                  <a:pt x="2746" y="20357"/>
                </a:lnTo>
                <a:cubicBezTo>
                  <a:pt x="-3886" y="12022"/>
                  <a:pt x="2248" y="0"/>
                  <a:pt x="13108"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1EFB4"/>
          </a:solidFill>
          <a:ln w="8276" cap="flat">
            <a:noFill/>
            <a:prstDash val="solid"/>
            <a:miter/>
          </a:ln>
        </p:spPr>
        <p:txBody>
          <a:bodyPr/>
          <a:lstStyle/>
          <a:p>
            <a:endParaRPr lang="en-GB"/>
          </a:p>
        </p:txBody>
      </p:sp>
      <p:sp>
        <p:nvSpPr>
          <p:cNvPr id="59" name="Freeform 190">
            <a:extLst>
              <a:ext uri="{FF2B5EF4-FFF2-40B4-BE49-F238E27FC236}">
                <a16:creationId xmlns:a16="http://schemas.microsoft.com/office/drawing/2014/main" id="{003E7FEB-3659-8843-77E4-B13B51270C1A}"/>
              </a:ext>
            </a:extLst>
          </p:cNvPr>
          <p:cNvSpPr/>
          <p:nvPr/>
        </p:nvSpPr>
        <p:spPr>
          <a:xfrm>
            <a:off x="10943997"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F47E55"/>
          </a:solidFill>
          <a:ln w="8276" cap="flat">
            <a:noFill/>
            <a:prstDash val="solid"/>
            <a:miter/>
          </a:ln>
        </p:spPr>
        <p:txBody>
          <a:bodyPr/>
          <a:lstStyle/>
          <a:p>
            <a:endParaRPr lang="en-GB"/>
          </a:p>
        </p:txBody>
      </p:sp>
      <p:sp>
        <p:nvSpPr>
          <p:cNvPr id="60" name="TextBox 191">
            <a:extLst>
              <a:ext uri="{FF2B5EF4-FFF2-40B4-BE49-F238E27FC236}">
                <a16:creationId xmlns:a16="http://schemas.microsoft.com/office/drawing/2014/main" id="{CEB5B125-DD85-9C29-8192-AA0EB86DC7A6}"/>
              </a:ext>
            </a:extLst>
          </p:cNvPr>
          <p:cNvSpPr txBox="1"/>
          <p:nvPr/>
        </p:nvSpPr>
        <p:spPr>
          <a:xfrm>
            <a:off x="6813171" y="5725584"/>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FE</a:t>
            </a:r>
          </a:p>
        </p:txBody>
      </p:sp>
      <p:sp>
        <p:nvSpPr>
          <p:cNvPr id="61" name="TextBox 192">
            <a:extLst>
              <a:ext uri="{FF2B5EF4-FFF2-40B4-BE49-F238E27FC236}">
                <a16:creationId xmlns:a16="http://schemas.microsoft.com/office/drawing/2014/main" id="{4003FA71-95BD-BF30-D5CF-0C987F36011F}"/>
              </a:ext>
            </a:extLst>
          </p:cNvPr>
          <p:cNvSpPr txBox="1"/>
          <p:nvPr/>
        </p:nvSpPr>
        <p:spPr>
          <a:xfrm>
            <a:off x="7311577" y="5725583"/>
            <a:ext cx="386968"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REV</a:t>
            </a:r>
          </a:p>
        </p:txBody>
      </p:sp>
      <p:sp>
        <p:nvSpPr>
          <p:cNvPr id="62" name="TextBox 193">
            <a:extLst>
              <a:ext uri="{FF2B5EF4-FFF2-40B4-BE49-F238E27FC236}">
                <a16:creationId xmlns:a16="http://schemas.microsoft.com/office/drawing/2014/main" id="{AC8E2BEE-4371-09A3-CA58-81BA1FD84408}"/>
              </a:ext>
            </a:extLst>
          </p:cNvPr>
          <p:cNvSpPr txBox="1"/>
          <p:nvPr/>
        </p:nvSpPr>
        <p:spPr>
          <a:xfrm>
            <a:off x="7843340" y="5725583"/>
            <a:ext cx="390295"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SCH</a:t>
            </a:r>
          </a:p>
        </p:txBody>
      </p:sp>
      <p:grpSp>
        <p:nvGrpSpPr>
          <p:cNvPr id="63" name="Graphic 10">
            <a:extLst>
              <a:ext uri="{FF2B5EF4-FFF2-40B4-BE49-F238E27FC236}">
                <a16:creationId xmlns:a16="http://schemas.microsoft.com/office/drawing/2014/main" id="{8F98FA36-548B-EBB0-6F3E-4FD21631AC91}"/>
              </a:ext>
            </a:extLst>
          </p:cNvPr>
          <p:cNvGrpSpPr/>
          <p:nvPr/>
        </p:nvGrpSpPr>
        <p:grpSpPr>
          <a:xfrm>
            <a:off x="8276683" y="5704901"/>
            <a:ext cx="590539" cy="257887"/>
            <a:chOff x="-204400" y="3774312"/>
            <a:chExt cx="529839" cy="231379"/>
          </a:xfrm>
        </p:grpSpPr>
        <p:sp>
          <p:nvSpPr>
            <p:cNvPr id="521" name="Freeform 195">
              <a:extLst>
                <a:ext uri="{FF2B5EF4-FFF2-40B4-BE49-F238E27FC236}">
                  <a16:creationId xmlns:a16="http://schemas.microsoft.com/office/drawing/2014/main" id="{CEB0AD25-EFCB-AB66-A4B2-FC5943002598}"/>
                </a:ext>
              </a:extLst>
            </p:cNvPr>
            <p:cNvSpPr/>
            <p:nvPr/>
          </p:nvSpPr>
          <p:spPr>
            <a:xfrm>
              <a:off x="-204400" y="3774312"/>
              <a:ext cx="529839" cy="231379"/>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70C9BF"/>
            </a:solidFill>
            <a:ln w="8276" cap="flat">
              <a:noFill/>
              <a:prstDash val="solid"/>
              <a:miter/>
            </a:ln>
          </p:spPr>
          <p:txBody>
            <a:bodyPr/>
            <a:lstStyle/>
            <a:p>
              <a:endParaRPr lang="en-GB"/>
            </a:p>
          </p:txBody>
        </p:sp>
        <p:sp>
          <p:nvSpPr>
            <p:cNvPr id="522" name="TextBox 196">
              <a:extLst>
                <a:ext uri="{FF2B5EF4-FFF2-40B4-BE49-F238E27FC236}">
                  <a16:creationId xmlns:a16="http://schemas.microsoft.com/office/drawing/2014/main" id="{1A519144-AFEC-E250-47E7-F7D0AA95EB24}"/>
                </a:ext>
              </a:extLst>
            </p:cNvPr>
            <p:cNvSpPr txBox="1"/>
            <p:nvPr/>
          </p:nvSpPr>
          <p:spPr>
            <a:xfrm>
              <a:off x="-110046" y="3792868"/>
              <a:ext cx="232041" cy="200918"/>
            </a:xfrm>
            <a:prstGeom prst="rect">
              <a:avLst/>
            </a:prstGeom>
            <a:noFill/>
          </p:spPr>
          <p:txBody>
            <a:bodyPr wrap="none" rtlCol="0">
              <a:spAutoFit/>
            </a:bodyPr>
            <a:lstStyle/>
            <a:p>
              <a:pPr algn="l"/>
              <a:r>
                <a:rPr lang="en-GB" sz="750" b="1" spc="-50" baseline="0">
                  <a:ln/>
                  <a:solidFill>
                    <a:srgbClr val="231F20"/>
                  </a:solidFill>
                  <a:latin typeface="Avenir-Black"/>
                  <a:sym typeface="Avenir-Black"/>
                  <a:rtl val="0"/>
                </a:rPr>
                <a:t>F</a:t>
              </a:r>
            </a:p>
          </p:txBody>
        </p:sp>
        <p:sp>
          <p:nvSpPr>
            <p:cNvPr id="523" name="TextBox 197">
              <a:extLst>
                <a:ext uri="{FF2B5EF4-FFF2-40B4-BE49-F238E27FC236}">
                  <a16:creationId xmlns:a16="http://schemas.microsoft.com/office/drawing/2014/main" id="{48C30430-F948-3261-FCBC-C771C2640718}"/>
                </a:ext>
              </a:extLst>
            </p:cNvPr>
            <p:cNvSpPr txBox="1"/>
            <p:nvPr/>
          </p:nvSpPr>
          <p:spPr>
            <a:xfrm>
              <a:off x="-65445" y="3792868"/>
              <a:ext cx="296539" cy="200918"/>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AP</a:t>
              </a:r>
            </a:p>
          </p:txBody>
        </p:sp>
      </p:grpSp>
      <p:sp>
        <p:nvSpPr>
          <p:cNvPr id="512" name="TextBox 198">
            <a:extLst>
              <a:ext uri="{FF2B5EF4-FFF2-40B4-BE49-F238E27FC236}">
                <a16:creationId xmlns:a16="http://schemas.microsoft.com/office/drawing/2014/main" id="{3232066F-7456-B74F-B9C2-96C64EEB3048}"/>
              </a:ext>
            </a:extLst>
          </p:cNvPr>
          <p:cNvSpPr txBox="1"/>
          <p:nvPr/>
        </p:nvSpPr>
        <p:spPr>
          <a:xfrm>
            <a:off x="8947889" y="5725583"/>
            <a:ext cx="315080"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PS</a:t>
            </a:r>
          </a:p>
        </p:txBody>
      </p:sp>
      <p:sp>
        <p:nvSpPr>
          <p:cNvPr id="513" name="TextBox 199">
            <a:extLst>
              <a:ext uri="{FF2B5EF4-FFF2-40B4-BE49-F238E27FC236}">
                <a16:creationId xmlns:a16="http://schemas.microsoft.com/office/drawing/2014/main" id="{3DE8E757-0963-CFF9-807D-B9A198B93798}"/>
              </a:ext>
            </a:extLst>
          </p:cNvPr>
          <p:cNvSpPr txBox="1"/>
          <p:nvPr/>
        </p:nvSpPr>
        <p:spPr>
          <a:xfrm>
            <a:off x="9965217" y="5725583"/>
            <a:ext cx="414226"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SDM</a:t>
            </a:r>
          </a:p>
        </p:txBody>
      </p:sp>
      <p:sp>
        <p:nvSpPr>
          <p:cNvPr id="514" name="TextBox 200">
            <a:extLst>
              <a:ext uri="{FF2B5EF4-FFF2-40B4-BE49-F238E27FC236}">
                <a16:creationId xmlns:a16="http://schemas.microsoft.com/office/drawing/2014/main" id="{90555324-2155-1C6F-1A00-D7AB665114AF}"/>
              </a:ext>
            </a:extLst>
          </p:cNvPr>
          <p:cNvSpPr txBox="1"/>
          <p:nvPr/>
        </p:nvSpPr>
        <p:spPr>
          <a:xfrm>
            <a:off x="10547428" y="5725583"/>
            <a:ext cx="316836" cy="223936"/>
          </a:xfrm>
          <a:prstGeom prst="rect">
            <a:avLst/>
          </a:prstGeom>
          <a:noFill/>
        </p:spPr>
        <p:txBody>
          <a:bodyPr wrap="none" rtlCol="0">
            <a:spAutoFit/>
          </a:bodyPr>
          <a:lstStyle/>
          <a:p>
            <a:pPr algn="l"/>
            <a:r>
              <a:rPr lang="en-GB" sz="750" b="1" spc="0" baseline="0">
                <a:ln/>
                <a:solidFill>
                  <a:srgbClr val="231F20"/>
                </a:solidFill>
                <a:latin typeface="Avenir-Black"/>
                <a:sym typeface="Avenir-Black"/>
                <a:rtl val="0"/>
              </a:rPr>
              <a:t>PF</a:t>
            </a:r>
          </a:p>
        </p:txBody>
      </p:sp>
      <p:sp>
        <p:nvSpPr>
          <p:cNvPr id="515" name="TextBox 201">
            <a:extLst>
              <a:ext uri="{FF2B5EF4-FFF2-40B4-BE49-F238E27FC236}">
                <a16:creationId xmlns:a16="http://schemas.microsoft.com/office/drawing/2014/main" id="{5BB440B5-DD71-D11E-83AA-CEDAA8AC7D0C}"/>
              </a:ext>
            </a:extLst>
          </p:cNvPr>
          <p:cNvSpPr txBox="1"/>
          <p:nvPr/>
        </p:nvSpPr>
        <p:spPr>
          <a:xfrm>
            <a:off x="11078358" y="5725583"/>
            <a:ext cx="321918" cy="223936"/>
          </a:xfrm>
          <a:prstGeom prst="rect">
            <a:avLst/>
          </a:prstGeom>
          <a:noFill/>
        </p:spPr>
        <p:txBody>
          <a:bodyPr wrap="none" rtlCol="0">
            <a:spAutoFit/>
          </a:bodyPr>
          <a:lstStyle/>
          <a:p>
            <a:pPr algn="l"/>
            <a:r>
              <a:rPr lang="en-GB" sz="750" b="1" spc="0" baseline="0" dirty="0">
                <a:ln/>
                <a:solidFill>
                  <a:srgbClr val="FFFFFF"/>
                </a:solidFill>
                <a:latin typeface="Avenir-Black"/>
                <a:sym typeface="Avenir-Black"/>
                <a:rtl val="0"/>
              </a:rPr>
              <a:t>BP</a:t>
            </a:r>
          </a:p>
        </p:txBody>
      </p:sp>
      <p:sp>
        <p:nvSpPr>
          <p:cNvPr id="516" name="Freeform 202">
            <a:extLst>
              <a:ext uri="{FF2B5EF4-FFF2-40B4-BE49-F238E27FC236}">
                <a16:creationId xmlns:a16="http://schemas.microsoft.com/office/drawing/2014/main" id="{DBF84D4C-153C-D6A6-A58E-DFDB0E921ED4}"/>
              </a:ext>
            </a:extLst>
          </p:cNvPr>
          <p:cNvSpPr/>
          <p:nvPr/>
        </p:nvSpPr>
        <p:spPr>
          <a:xfrm>
            <a:off x="9343626" y="5704901"/>
            <a:ext cx="590539" cy="257887"/>
          </a:xfrm>
          <a:custGeom>
            <a:avLst/>
            <a:gdLst>
              <a:gd name="csX0" fmla="*/ 434502 w 529839"/>
              <a:gd name="csY0" fmla="*/ 231379 h 231379"/>
              <a:gd name="csX1" fmla="*/ 13109 w 529839"/>
              <a:gd name="csY1" fmla="*/ 231379 h 231379"/>
              <a:gd name="csX2" fmla="*/ 2746 w 529839"/>
              <a:gd name="csY2" fmla="*/ 211022 h 231379"/>
              <a:gd name="csX3" fmla="*/ 72633 w 529839"/>
              <a:gd name="csY3" fmla="*/ 123424 h 231379"/>
              <a:gd name="csX4" fmla="*/ 72633 w 529839"/>
              <a:gd name="csY4" fmla="*/ 107956 h 231379"/>
              <a:gd name="csX5" fmla="*/ 2746 w 529839"/>
              <a:gd name="csY5" fmla="*/ 20357 h 231379"/>
              <a:gd name="csX6" fmla="*/ 13109 w 529839"/>
              <a:gd name="csY6" fmla="*/ 0 h 231379"/>
              <a:gd name="csX7" fmla="*/ 434502 w 529839"/>
              <a:gd name="csY7" fmla="*/ 0 h 231379"/>
              <a:gd name="csX8" fmla="*/ 444865 w 529839"/>
              <a:gd name="csY8" fmla="*/ 4889 h 231379"/>
              <a:gd name="csX9" fmla="*/ 527104 w 529839"/>
              <a:gd name="csY9" fmla="*/ 107956 h 231379"/>
              <a:gd name="csX10" fmla="*/ 527104 w 529839"/>
              <a:gd name="csY10" fmla="*/ 123424 h 231379"/>
              <a:gd name="csX11" fmla="*/ 444865 w 529839"/>
              <a:gd name="csY11" fmla="*/ 226490 h 231379"/>
              <a:gd name="csX12" fmla="*/ 434502 w 529839"/>
              <a:gd name="csY12" fmla="*/ 231379 h 231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9839" h="231379">
                <a:moveTo>
                  <a:pt x="434502" y="231379"/>
                </a:moveTo>
                <a:lnTo>
                  <a:pt x="13109" y="231379"/>
                </a:lnTo>
                <a:cubicBezTo>
                  <a:pt x="2248" y="231379"/>
                  <a:pt x="-3887" y="219277"/>
                  <a:pt x="2746" y="211022"/>
                </a:cubicBezTo>
                <a:lnTo>
                  <a:pt x="72633" y="123424"/>
                </a:lnTo>
                <a:cubicBezTo>
                  <a:pt x="76280" y="118855"/>
                  <a:pt x="76280" y="112524"/>
                  <a:pt x="72633" y="107956"/>
                </a:cubicBezTo>
                <a:lnTo>
                  <a:pt x="2746" y="20357"/>
                </a:lnTo>
                <a:cubicBezTo>
                  <a:pt x="-3887" y="12022"/>
                  <a:pt x="2248" y="0"/>
                  <a:pt x="13109" y="0"/>
                </a:cubicBezTo>
                <a:lnTo>
                  <a:pt x="434502" y="0"/>
                </a:lnTo>
                <a:cubicBezTo>
                  <a:pt x="438564" y="0"/>
                  <a:pt x="442378" y="1843"/>
                  <a:pt x="444865" y="4889"/>
                </a:cubicBezTo>
                <a:lnTo>
                  <a:pt x="527104" y="107956"/>
                </a:lnTo>
                <a:cubicBezTo>
                  <a:pt x="530752" y="112524"/>
                  <a:pt x="530752" y="118855"/>
                  <a:pt x="527104" y="123424"/>
                </a:cubicBezTo>
                <a:lnTo>
                  <a:pt x="444865" y="226490"/>
                </a:lnTo>
                <a:cubicBezTo>
                  <a:pt x="442378" y="229616"/>
                  <a:pt x="438564" y="231379"/>
                  <a:pt x="434502" y="231379"/>
                </a:cubicBezTo>
                <a:close/>
              </a:path>
            </a:pathLst>
          </a:custGeom>
          <a:solidFill>
            <a:srgbClr val="CDC984"/>
          </a:solidFill>
          <a:ln w="8276" cap="flat">
            <a:noFill/>
            <a:prstDash val="solid"/>
            <a:miter/>
          </a:ln>
        </p:spPr>
        <p:txBody>
          <a:bodyPr/>
          <a:lstStyle/>
          <a:p>
            <a:endParaRPr lang="en-GB"/>
          </a:p>
        </p:txBody>
      </p:sp>
      <p:sp>
        <p:nvSpPr>
          <p:cNvPr id="517" name="TextBox 203">
            <a:extLst>
              <a:ext uri="{FF2B5EF4-FFF2-40B4-BE49-F238E27FC236}">
                <a16:creationId xmlns:a16="http://schemas.microsoft.com/office/drawing/2014/main" id="{3F0EAB78-F334-C05A-59BD-E30EF94582AD}"/>
              </a:ext>
            </a:extLst>
          </p:cNvPr>
          <p:cNvSpPr txBox="1"/>
          <p:nvPr/>
        </p:nvSpPr>
        <p:spPr>
          <a:xfrm>
            <a:off x="9444631" y="5725583"/>
            <a:ext cx="388632" cy="223936"/>
          </a:xfrm>
          <a:prstGeom prst="rect">
            <a:avLst/>
          </a:prstGeom>
          <a:noFill/>
        </p:spPr>
        <p:txBody>
          <a:bodyPr wrap="none" rtlCol="0">
            <a:spAutoFit/>
          </a:bodyPr>
          <a:lstStyle/>
          <a:p>
            <a:pPr algn="l"/>
            <a:r>
              <a:rPr lang="en-GB" sz="750" b="1" spc="0" baseline="0" dirty="0">
                <a:ln/>
                <a:solidFill>
                  <a:srgbClr val="231F20"/>
                </a:solidFill>
                <a:latin typeface="Avenir-Black"/>
                <a:sym typeface="Avenir-Black"/>
                <a:rtl val="0"/>
              </a:rPr>
              <a:t>ASC</a:t>
            </a:r>
          </a:p>
        </p:txBody>
      </p:sp>
      <p:grpSp>
        <p:nvGrpSpPr>
          <p:cNvPr id="518" name="Graphic 4">
            <a:extLst>
              <a:ext uri="{FF2B5EF4-FFF2-40B4-BE49-F238E27FC236}">
                <a16:creationId xmlns:a16="http://schemas.microsoft.com/office/drawing/2014/main" id="{2EE94186-F3E1-48B4-663F-F72BE743459C}"/>
              </a:ext>
            </a:extLst>
          </p:cNvPr>
          <p:cNvGrpSpPr/>
          <p:nvPr/>
        </p:nvGrpSpPr>
        <p:grpSpPr>
          <a:xfrm rot="16200000">
            <a:off x="6498939" y="5770362"/>
            <a:ext cx="130956" cy="120086"/>
            <a:chOff x="845003" y="3066131"/>
            <a:chExt cx="117495" cy="107743"/>
          </a:xfrm>
          <a:noFill/>
        </p:grpSpPr>
        <p:sp>
          <p:nvSpPr>
            <p:cNvPr id="519" name="Freeform 205">
              <a:extLst>
                <a:ext uri="{FF2B5EF4-FFF2-40B4-BE49-F238E27FC236}">
                  <a16:creationId xmlns:a16="http://schemas.microsoft.com/office/drawing/2014/main" id="{49F79482-1736-0CBC-9D2B-2285B2ED559D}"/>
                </a:ext>
              </a:extLst>
            </p:cNvPr>
            <p:cNvSpPr/>
            <p:nvPr/>
          </p:nvSpPr>
          <p:spPr>
            <a:xfrm>
              <a:off x="903830" y="3066131"/>
              <a:ext cx="15729" cy="107743"/>
            </a:xfrm>
            <a:custGeom>
              <a:avLst/>
              <a:gdLst>
                <a:gd name="csX0" fmla="*/ 0 w 15729"/>
                <a:gd name="csY0" fmla="*/ 0 h 107743"/>
                <a:gd name="csX1" fmla="*/ 0 w 15729"/>
                <a:gd name="csY1" fmla="*/ 107744 h 107743"/>
              </a:gdLst>
              <a:ahLst/>
              <a:cxnLst>
                <a:cxn ang="0">
                  <a:pos x="csX0" y="csY0"/>
                </a:cxn>
                <a:cxn ang="0">
                  <a:pos x="csX1" y="csY1"/>
                </a:cxn>
              </a:cxnLst>
              <a:rect l="l" t="t" r="r" b="b"/>
              <a:pathLst>
                <a:path w="15729" h="107743">
                  <a:moveTo>
                    <a:pt x="0" y="0"/>
                  </a:moveTo>
                  <a:lnTo>
                    <a:pt x="0" y="107744"/>
                  </a:lnTo>
                </a:path>
              </a:pathLst>
            </a:custGeom>
            <a:ln w="7856" cap="rnd">
              <a:solidFill>
                <a:schemeClr val="accent5"/>
              </a:solidFill>
              <a:prstDash val="solid"/>
              <a:round/>
            </a:ln>
          </p:spPr>
          <p:txBody>
            <a:bodyPr/>
            <a:lstStyle/>
            <a:p>
              <a:endParaRPr lang="en-GB"/>
            </a:p>
          </p:txBody>
        </p:sp>
        <p:sp>
          <p:nvSpPr>
            <p:cNvPr id="520" name="Freeform 206">
              <a:extLst>
                <a:ext uri="{FF2B5EF4-FFF2-40B4-BE49-F238E27FC236}">
                  <a16:creationId xmlns:a16="http://schemas.microsoft.com/office/drawing/2014/main" id="{BEF7CB15-3AD0-67D4-5462-F185B76DCFFC}"/>
                </a:ext>
              </a:extLst>
            </p:cNvPr>
            <p:cNvSpPr/>
            <p:nvPr/>
          </p:nvSpPr>
          <p:spPr>
            <a:xfrm>
              <a:off x="845003" y="3115205"/>
              <a:ext cx="117495" cy="58669"/>
            </a:xfrm>
            <a:custGeom>
              <a:avLst/>
              <a:gdLst>
                <a:gd name="csX0" fmla="*/ 0 w 117495"/>
                <a:gd name="csY0" fmla="*/ 0 h 58669"/>
                <a:gd name="csX1" fmla="*/ 58827 w 117495"/>
                <a:gd name="csY1" fmla="*/ 58669 h 58669"/>
                <a:gd name="csX2" fmla="*/ 117496 w 117495"/>
                <a:gd name="csY2" fmla="*/ 0 h 58669"/>
              </a:gdLst>
              <a:ahLst/>
              <a:cxnLst>
                <a:cxn ang="0">
                  <a:pos x="csX0" y="csY0"/>
                </a:cxn>
                <a:cxn ang="0">
                  <a:pos x="csX1" y="csY1"/>
                </a:cxn>
                <a:cxn ang="0">
                  <a:pos x="csX2" y="csY2"/>
                </a:cxn>
              </a:cxnLst>
              <a:rect l="l" t="t" r="r" b="b"/>
              <a:pathLst>
                <a:path w="117495" h="58669">
                  <a:moveTo>
                    <a:pt x="0" y="0"/>
                  </a:moveTo>
                  <a:lnTo>
                    <a:pt x="58827" y="58669"/>
                  </a:lnTo>
                  <a:lnTo>
                    <a:pt x="117496" y="0"/>
                  </a:lnTo>
                </a:path>
              </a:pathLst>
            </a:custGeom>
            <a:noFill/>
            <a:ln w="7856" cap="rnd">
              <a:solidFill>
                <a:schemeClr val="accent5"/>
              </a:solidFill>
              <a:prstDash val="solid"/>
              <a:round/>
            </a:ln>
          </p:spPr>
          <p:txBody>
            <a:bodyPr/>
            <a:lstStyle/>
            <a:p>
              <a:endParaRPr lang="en-GB"/>
            </a:p>
          </p:txBody>
        </p:sp>
      </p:grpSp>
    </p:spTree>
    <p:extLst>
      <p:ext uri="{BB962C8B-B14F-4D97-AF65-F5344CB8AC3E}">
        <p14:creationId xmlns:p14="http://schemas.microsoft.com/office/powerpoint/2010/main" val="2546408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B4575-90F0-B95C-ACFC-E2D58D45DDF1}"/>
              </a:ext>
            </a:extLst>
          </p:cNvPr>
          <p:cNvSpPr txBox="1"/>
          <p:nvPr/>
        </p:nvSpPr>
        <p:spPr>
          <a:xfrm>
            <a:off x="509667" y="330263"/>
            <a:ext cx="11137690" cy="553998"/>
          </a:xfrm>
          <a:prstGeom prst="rect">
            <a:avLst/>
          </a:prstGeom>
          <a:noFill/>
        </p:spPr>
        <p:txBody>
          <a:bodyPr wrap="square">
            <a:spAutoFit/>
          </a:bodyPr>
          <a:lstStyle/>
          <a:p>
            <a:pPr eaLnBrk="1" hangingPunct="1"/>
            <a:r>
              <a:rPr lang="en-GB" altLang="en-US" sz="3000" dirty="0">
                <a:solidFill>
                  <a:srgbClr val="E31937"/>
                </a:solidFill>
                <a:latin typeface="Avenir Book" panose="02000503020000020003" pitchFamily="2" charset="0"/>
                <a:cs typeface="Arial" panose="020B0604020202020204" pitchFamily="34" charset="0"/>
              </a:rPr>
              <a:t>NASA Principles</a:t>
            </a:r>
            <a:endParaRPr lang="en-US" altLang="en-US" sz="3000" dirty="0">
              <a:solidFill>
                <a:srgbClr val="E31937"/>
              </a:solidFill>
              <a:latin typeface="Avenir Book" panose="02000503020000020003" pitchFamily="2" charset="0"/>
              <a:cs typeface="Arial" panose="020B0604020202020204" pitchFamily="34" charset="0"/>
            </a:endParaRPr>
          </a:p>
        </p:txBody>
      </p:sp>
      <p:sp>
        <p:nvSpPr>
          <p:cNvPr id="4" name="Segnaposto piè di pagina 33">
            <a:extLst>
              <a:ext uri="{FF2B5EF4-FFF2-40B4-BE49-F238E27FC236}">
                <a16:creationId xmlns:a16="http://schemas.microsoft.com/office/drawing/2014/main" id="{1A4652F4-7C3C-CFBE-2189-D8B6B2075DCE}"/>
              </a:ext>
            </a:extLst>
          </p:cNvPr>
          <p:cNvSpPr>
            <a:spLocks noGrp="1"/>
          </p:cNvSpPr>
          <p:nvPr>
            <p:ph type="ftr" sz="quarter" idx="3"/>
          </p:nvPr>
        </p:nvSpPr>
        <p:spPr>
          <a:xfrm>
            <a:off x="4038600" y="6164164"/>
            <a:ext cx="4114800" cy="365125"/>
          </a:xfrm>
        </p:spPr>
        <p:txBody>
          <a:bodyPr/>
          <a:lstStyle/>
          <a:p>
            <a:r>
              <a:rPr lang="it-IT" sz="1100" dirty="0">
                <a:latin typeface="Avenir Book" panose="02000503020000020003" pitchFamily="2" charset="0"/>
              </a:rPr>
              <a:t>5</a:t>
            </a:r>
          </a:p>
        </p:txBody>
      </p:sp>
      <p:graphicFrame>
        <p:nvGraphicFramePr>
          <p:cNvPr id="5" name="Content Placeholder 3">
            <a:extLst>
              <a:ext uri="{FF2B5EF4-FFF2-40B4-BE49-F238E27FC236}">
                <a16:creationId xmlns:a16="http://schemas.microsoft.com/office/drawing/2014/main" id="{4E56C050-90F1-0E3A-DBFF-DEB6BFAA38A1}"/>
              </a:ext>
            </a:extLst>
          </p:cNvPr>
          <p:cNvGraphicFramePr>
            <a:graphicFrameLocks/>
          </p:cNvGraphicFramePr>
          <p:nvPr>
            <p:extLst>
              <p:ext uri="{D42A27DB-BD31-4B8C-83A1-F6EECF244321}">
                <p14:modId xmlns:p14="http://schemas.microsoft.com/office/powerpoint/2010/main" val="2786704180"/>
              </p:ext>
            </p:extLst>
          </p:nvPr>
        </p:nvGraphicFramePr>
        <p:xfrm>
          <a:off x="2152650" y="914400"/>
          <a:ext cx="7886700" cy="5118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0439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0736D-69BF-DE37-D335-B9DE5709D1C2}"/>
            </a:ext>
          </a:extLst>
        </p:cNvPr>
        <p:cNvGrpSpPr/>
        <p:nvPr/>
      </p:nvGrpSpPr>
      <p:grpSpPr>
        <a:xfrm>
          <a:off x="0" y="0"/>
          <a:ext cx="0" cy="0"/>
          <a:chOff x="0" y="0"/>
          <a:chExt cx="0" cy="0"/>
        </a:xfrm>
      </p:grpSpPr>
      <p:sp>
        <p:nvSpPr>
          <p:cNvPr id="29" name="Segnaposto piè di pagina 28">
            <a:extLst>
              <a:ext uri="{FF2B5EF4-FFF2-40B4-BE49-F238E27FC236}">
                <a16:creationId xmlns:a16="http://schemas.microsoft.com/office/drawing/2014/main" id="{9DA57608-F072-D477-46FE-43DC5034689B}"/>
              </a:ext>
            </a:extLst>
          </p:cNvPr>
          <p:cNvSpPr>
            <a:spLocks noGrp="1"/>
          </p:cNvSpPr>
          <p:nvPr>
            <p:ph type="ftr" sz="quarter" idx="3"/>
          </p:nvPr>
        </p:nvSpPr>
        <p:spPr>
          <a:xfrm>
            <a:off x="4038600" y="6284208"/>
            <a:ext cx="4114800" cy="365125"/>
          </a:xfrm>
        </p:spPr>
        <p:txBody>
          <a:bodyPr/>
          <a:lstStyle/>
          <a:p>
            <a:r>
              <a:rPr lang="it-IT" sz="1100" dirty="0">
                <a:latin typeface="Avenir Book" panose="02000503020000020003" pitchFamily="2" charset="0"/>
              </a:rPr>
              <a:t>6</a:t>
            </a:r>
          </a:p>
        </p:txBody>
      </p:sp>
      <p:sp>
        <p:nvSpPr>
          <p:cNvPr id="3" name="TextBox 1">
            <a:extLst>
              <a:ext uri="{FF2B5EF4-FFF2-40B4-BE49-F238E27FC236}">
                <a16:creationId xmlns:a16="http://schemas.microsoft.com/office/drawing/2014/main" id="{508CEA43-9E61-5194-126F-822DD9703243}"/>
              </a:ext>
            </a:extLst>
          </p:cNvPr>
          <p:cNvSpPr txBox="1"/>
          <p:nvPr/>
        </p:nvSpPr>
        <p:spPr>
          <a:xfrm>
            <a:off x="509667" y="330262"/>
            <a:ext cx="3740620" cy="830997"/>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NASA principle 1: </a:t>
            </a:r>
          </a:p>
          <a:p>
            <a:pPr eaLnBrk="1" hangingPunct="1"/>
            <a:r>
              <a:rPr lang="en-GB" altLang="en-US" dirty="0">
                <a:latin typeface="Avenir Book" panose="02000503020000020003" pitchFamily="2" charset="0"/>
                <a:cs typeface="Arial" panose="020B0604020202020204" pitchFamily="34" charset="0"/>
              </a:rPr>
              <a:t>Data triangulation </a:t>
            </a:r>
            <a:endParaRPr lang="en-US" altLang="en-US" dirty="0">
              <a:latin typeface="Avenir Book" panose="02000503020000020003" pitchFamily="2" charset="0"/>
              <a:cs typeface="Arial" panose="020B0604020202020204" pitchFamily="34" charset="0"/>
            </a:endParaRPr>
          </a:p>
        </p:txBody>
      </p:sp>
      <p:grpSp>
        <p:nvGrpSpPr>
          <p:cNvPr id="18" name="Gruppo 17">
            <a:extLst>
              <a:ext uri="{FF2B5EF4-FFF2-40B4-BE49-F238E27FC236}">
                <a16:creationId xmlns:a16="http://schemas.microsoft.com/office/drawing/2014/main" id="{51B05E1D-CF0B-6475-544B-D7DD3F66CAFA}"/>
              </a:ext>
            </a:extLst>
          </p:cNvPr>
          <p:cNvGrpSpPr/>
          <p:nvPr/>
        </p:nvGrpSpPr>
        <p:grpSpPr>
          <a:xfrm>
            <a:off x="634959" y="3830089"/>
            <a:ext cx="2091326" cy="2091326"/>
            <a:chOff x="6757855" y="3695320"/>
            <a:chExt cx="2091326" cy="2091326"/>
          </a:xfrm>
        </p:grpSpPr>
        <p:grpSp>
          <p:nvGrpSpPr>
            <p:cNvPr id="6" name="Group 35876">
              <a:extLst>
                <a:ext uri="{FF2B5EF4-FFF2-40B4-BE49-F238E27FC236}">
                  <a16:creationId xmlns:a16="http://schemas.microsoft.com/office/drawing/2014/main" id="{BF0FBC34-6C65-6AF0-E7AD-8A12299FF6BA}"/>
                </a:ext>
              </a:extLst>
            </p:cNvPr>
            <p:cNvGrpSpPr/>
            <p:nvPr/>
          </p:nvGrpSpPr>
          <p:grpSpPr>
            <a:xfrm>
              <a:off x="6883479" y="3700333"/>
              <a:ext cx="1847170" cy="1748560"/>
              <a:chOff x="6883479" y="3700333"/>
              <a:chExt cx="1847170" cy="1748560"/>
            </a:xfrm>
          </p:grpSpPr>
          <p:grpSp>
            <p:nvGrpSpPr>
              <p:cNvPr id="7" name="Group 35872">
                <a:extLst>
                  <a:ext uri="{FF2B5EF4-FFF2-40B4-BE49-F238E27FC236}">
                    <a16:creationId xmlns:a16="http://schemas.microsoft.com/office/drawing/2014/main" id="{1D957DF6-4D8F-FEDC-4C65-AF77D9BFB878}"/>
                  </a:ext>
                </a:extLst>
              </p:cNvPr>
              <p:cNvGrpSpPr/>
              <p:nvPr/>
            </p:nvGrpSpPr>
            <p:grpSpPr>
              <a:xfrm>
                <a:off x="7083053" y="3923489"/>
                <a:ext cx="1442045" cy="1525404"/>
                <a:chOff x="7377911" y="2182632"/>
                <a:chExt cx="1442045" cy="1525404"/>
              </a:xfrm>
            </p:grpSpPr>
            <p:sp>
              <p:nvSpPr>
                <p:cNvPr id="12" name="Freeform 35867">
                  <a:extLst>
                    <a:ext uri="{FF2B5EF4-FFF2-40B4-BE49-F238E27FC236}">
                      <a16:creationId xmlns:a16="http://schemas.microsoft.com/office/drawing/2014/main" id="{47ECAFD5-800E-C30D-096A-F3568F87D5DD}"/>
                    </a:ext>
                  </a:extLst>
                </p:cNvPr>
                <p:cNvSpPr/>
                <p:nvPr/>
              </p:nvSpPr>
              <p:spPr>
                <a:xfrm>
                  <a:off x="7377911" y="2182632"/>
                  <a:ext cx="1442045" cy="1246368"/>
                </a:xfrm>
                <a:custGeom>
                  <a:avLst/>
                  <a:gdLst>
                    <a:gd name="csX0" fmla="*/ 0 w 1442045"/>
                    <a:gd name="csY0" fmla="*/ 1246368 h 1246368"/>
                    <a:gd name="csX1" fmla="*/ 721023 w 1442045"/>
                    <a:gd name="csY1" fmla="*/ 0 h 1246368"/>
                    <a:gd name="csX2" fmla="*/ 1442046 w 1442045"/>
                    <a:gd name="csY2" fmla="*/ 1246368 h 1246368"/>
                    <a:gd name="csX3" fmla="*/ 0 w 1442045"/>
                    <a:gd name="csY3" fmla="*/ 1246368 h 1246368"/>
                  </a:gdLst>
                  <a:ahLst/>
                  <a:cxnLst>
                    <a:cxn ang="0">
                      <a:pos x="csX0" y="csY0"/>
                    </a:cxn>
                    <a:cxn ang="0">
                      <a:pos x="csX1" y="csY1"/>
                    </a:cxn>
                    <a:cxn ang="0">
                      <a:pos x="csX2" y="csY2"/>
                    </a:cxn>
                    <a:cxn ang="0">
                      <a:pos x="csX3" y="csY3"/>
                    </a:cxn>
                  </a:cxnLst>
                  <a:rect l="l" t="t" r="r" b="b"/>
                  <a:pathLst>
                    <a:path w="1442045" h="1246368">
                      <a:moveTo>
                        <a:pt x="0" y="1246368"/>
                      </a:moveTo>
                      <a:lnTo>
                        <a:pt x="721023" y="0"/>
                      </a:lnTo>
                      <a:lnTo>
                        <a:pt x="1442046" y="1246368"/>
                      </a:lnTo>
                      <a:lnTo>
                        <a:pt x="0" y="1246368"/>
                      </a:lnTo>
                      <a:close/>
                    </a:path>
                  </a:pathLst>
                </a:custGeom>
                <a:solidFill>
                  <a:srgbClr val="BCB5B3"/>
                </a:solidFill>
                <a:ln w="14006" cap="flat">
                  <a:noFill/>
                  <a:prstDash val="solid"/>
                  <a:miter/>
                </a:ln>
              </p:spPr>
              <p:txBody>
                <a:bodyPr/>
                <a:lstStyle/>
                <a:p>
                  <a:endParaRPr lang="en-GB"/>
                </a:p>
              </p:txBody>
            </p:sp>
            <p:sp>
              <p:nvSpPr>
                <p:cNvPr id="14" name="TextBox 35869">
                  <a:extLst>
                    <a:ext uri="{FF2B5EF4-FFF2-40B4-BE49-F238E27FC236}">
                      <a16:creationId xmlns:a16="http://schemas.microsoft.com/office/drawing/2014/main" id="{C0E6D436-1172-05D2-A2CD-ACE99AE1BC84}"/>
                    </a:ext>
                  </a:extLst>
                </p:cNvPr>
                <p:cNvSpPr txBox="1"/>
                <p:nvPr/>
              </p:nvSpPr>
              <p:spPr>
                <a:xfrm rot="3600000">
                  <a:off x="8233021" y="2658617"/>
                  <a:ext cx="760143"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PROVISION</a:t>
                  </a:r>
                </a:p>
              </p:txBody>
            </p:sp>
            <p:sp>
              <p:nvSpPr>
                <p:cNvPr id="15" name="TextBox 35870">
                  <a:extLst>
                    <a:ext uri="{FF2B5EF4-FFF2-40B4-BE49-F238E27FC236}">
                      <a16:creationId xmlns:a16="http://schemas.microsoft.com/office/drawing/2014/main" id="{2F262642-3836-1E5F-177F-700D8B408A42}"/>
                    </a:ext>
                  </a:extLst>
                </p:cNvPr>
                <p:cNvSpPr txBox="1"/>
                <p:nvPr/>
              </p:nvSpPr>
              <p:spPr>
                <a:xfrm rot="18000000">
                  <a:off x="7179485" y="2671325"/>
                  <a:ext cx="782587"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FINANCING</a:t>
                  </a:r>
                </a:p>
              </p:txBody>
            </p:sp>
            <p:sp>
              <p:nvSpPr>
                <p:cNvPr id="16" name="TextBox 35871">
                  <a:extLst>
                    <a:ext uri="{FF2B5EF4-FFF2-40B4-BE49-F238E27FC236}">
                      <a16:creationId xmlns:a16="http://schemas.microsoft.com/office/drawing/2014/main" id="{AE42812D-B39A-6F69-3C36-DDF25B9B44BD}"/>
                    </a:ext>
                  </a:extLst>
                </p:cNvPr>
                <p:cNvSpPr txBox="1"/>
                <p:nvPr/>
              </p:nvSpPr>
              <p:spPr>
                <a:xfrm>
                  <a:off x="7610687" y="3492592"/>
                  <a:ext cx="976549" cy="215444"/>
                </a:xfrm>
                <a:prstGeom prst="rect">
                  <a:avLst/>
                </a:prstGeom>
                <a:noFill/>
              </p:spPr>
              <p:txBody>
                <a:bodyPr wrap="none" rtlCol="0">
                  <a:spAutoFit/>
                </a:bodyPr>
                <a:lstStyle/>
                <a:p>
                  <a:pPr algn="ctr"/>
                  <a:r>
                    <a:rPr lang="en-GB" sz="800" b="1" spc="0" baseline="0" dirty="0">
                      <a:ln/>
                      <a:solidFill>
                        <a:srgbClr val="231F20"/>
                      </a:solidFill>
                      <a:latin typeface="Avenir-Black"/>
                      <a:sym typeface="Avenir-Black"/>
                      <a:rtl val="0"/>
                    </a:rPr>
                    <a:t>CONSUMPTION</a:t>
                  </a:r>
                </a:p>
              </p:txBody>
            </p:sp>
          </p:grpSp>
          <p:sp>
            <p:nvSpPr>
              <p:cNvPr id="8" name="TextBox 35873">
                <a:extLst>
                  <a:ext uri="{FF2B5EF4-FFF2-40B4-BE49-F238E27FC236}">
                    <a16:creationId xmlns:a16="http://schemas.microsoft.com/office/drawing/2014/main" id="{34C34B9B-E519-2CD6-16E2-5FFA291A2BAF}"/>
                  </a:ext>
                </a:extLst>
              </p:cNvPr>
              <p:cNvSpPr txBox="1"/>
              <p:nvPr/>
            </p:nvSpPr>
            <p:spPr>
              <a:xfrm>
                <a:off x="7669262" y="3700333"/>
                <a:ext cx="269626" cy="246221"/>
              </a:xfrm>
              <a:prstGeom prst="rect">
                <a:avLst/>
              </a:prstGeom>
              <a:noFill/>
            </p:spPr>
            <p:txBody>
              <a:bodyPr wrap="none" rtlCol="0">
                <a:spAutoFit/>
              </a:bodyPr>
              <a:lstStyle/>
              <a:p>
                <a:pPr algn="l"/>
                <a:r>
                  <a:rPr lang="en-GB" sz="1000" b="1" spc="0" baseline="0" dirty="0">
                    <a:ln/>
                    <a:solidFill>
                      <a:srgbClr val="231F20"/>
                    </a:solidFill>
                    <a:latin typeface="Avenir-Heavy"/>
                    <a:sym typeface="Avenir-Heavy"/>
                    <a:rtl val="0"/>
                  </a:rPr>
                  <a:t>=</a:t>
                </a:r>
              </a:p>
            </p:txBody>
          </p:sp>
          <p:sp>
            <p:nvSpPr>
              <p:cNvPr id="9" name="TextBox 35874">
                <a:extLst>
                  <a:ext uri="{FF2B5EF4-FFF2-40B4-BE49-F238E27FC236}">
                    <a16:creationId xmlns:a16="http://schemas.microsoft.com/office/drawing/2014/main" id="{92F32E50-6DA2-95E3-FAEF-3870A4F8C2A3}"/>
                  </a:ext>
                </a:extLst>
              </p:cNvPr>
              <p:cNvSpPr txBox="1"/>
              <p:nvPr/>
            </p:nvSpPr>
            <p:spPr>
              <a:xfrm rot="7655915">
                <a:off x="8472726" y="5110339"/>
                <a:ext cx="269626" cy="246221"/>
              </a:xfrm>
              <a:prstGeom prst="rect">
                <a:avLst/>
              </a:prstGeom>
              <a:noFill/>
            </p:spPr>
            <p:txBody>
              <a:bodyPr wrap="none" rtlCol="0">
                <a:spAutoFit/>
              </a:bodyPr>
              <a:lstStyle/>
              <a:p>
                <a:pPr algn="l"/>
                <a:r>
                  <a:rPr lang="en-GB" sz="1000" b="1" spc="0" baseline="0" dirty="0">
                    <a:ln/>
                    <a:solidFill>
                      <a:srgbClr val="231F20"/>
                    </a:solidFill>
                    <a:latin typeface="Avenir-Heavy"/>
                    <a:sym typeface="Avenir-Heavy"/>
                    <a:rtl val="0"/>
                  </a:rPr>
                  <a:t>=</a:t>
                </a:r>
              </a:p>
            </p:txBody>
          </p:sp>
          <p:sp>
            <p:nvSpPr>
              <p:cNvPr id="11" name="TextBox 35875">
                <a:extLst>
                  <a:ext uri="{FF2B5EF4-FFF2-40B4-BE49-F238E27FC236}">
                    <a16:creationId xmlns:a16="http://schemas.microsoft.com/office/drawing/2014/main" id="{A89F0D1C-BDD4-E862-DDB8-94074905AFF6}"/>
                  </a:ext>
                </a:extLst>
              </p:cNvPr>
              <p:cNvSpPr txBox="1"/>
              <p:nvPr/>
            </p:nvSpPr>
            <p:spPr>
              <a:xfrm rot="13601541">
                <a:off x="6871777" y="5110338"/>
                <a:ext cx="269626" cy="246221"/>
              </a:xfrm>
              <a:prstGeom prst="rect">
                <a:avLst/>
              </a:prstGeom>
              <a:noFill/>
            </p:spPr>
            <p:txBody>
              <a:bodyPr wrap="none" rtlCol="0">
                <a:spAutoFit/>
              </a:bodyPr>
              <a:lstStyle/>
              <a:p>
                <a:pPr algn="l"/>
                <a:r>
                  <a:rPr lang="en-GB" sz="1000" b="1" spc="0" baseline="0" dirty="0">
                    <a:ln/>
                    <a:solidFill>
                      <a:srgbClr val="231F20"/>
                    </a:solidFill>
                    <a:latin typeface="Avenir-Heavy"/>
                    <a:sym typeface="Avenir-Heavy"/>
                    <a:rtl val="0"/>
                  </a:rPr>
                  <a:t>=</a:t>
                </a:r>
              </a:p>
            </p:txBody>
          </p:sp>
        </p:grpSp>
        <p:sp>
          <p:nvSpPr>
            <p:cNvPr id="17" name="Oval 35877">
              <a:extLst>
                <a:ext uri="{FF2B5EF4-FFF2-40B4-BE49-F238E27FC236}">
                  <a16:creationId xmlns:a16="http://schemas.microsoft.com/office/drawing/2014/main" id="{42D11DB4-6118-E125-C912-B91E647B5BA6}"/>
                </a:ext>
              </a:extLst>
            </p:cNvPr>
            <p:cNvSpPr/>
            <p:nvPr/>
          </p:nvSpPr>
          <p:spPr>
            <a:xfrm>
              <a:off x="6757855" y="3695320"/>
              <a:ext cx="2091326" cy="2091326"/>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9" name="Immagine 18">
            <a:extLst>
              <a:ext uri="{FF2B5EF4-FFF2-40B4-BE49-F238E27FC236}">
                <a16:creationId xmlns:a16="http://schemas.microsoft.com/office/drawing/2014/main" id="{35EEC848-CE64-7D56-35DF-663089B9D045}"/>
              </a:ext>
            </a:extLst>
          </p:cNvPr>
          <p:cNvPicPr>
            <a:picLocks noChangeAspect="1"/>
          </p:cNvPicPr>
          <p:nvPr/>
        </p:nvPicPr>
        <p:blipFill>
          <a:blip r:embed="rId3"/>
          <a:stretch>
            <a:fillRect/>
          </a:stretch>
        </p:blipFill>
        <p:spPr>
          <a:xfrm>
            <a:off x="1996215" y="342862"/>
            <a:ext cx="8649419" cy="5941346"/>
          </a:xfrm>
          <a:prstGeom prst="rect">
            <a:avLst/>
          </a:prstGeom>
        </p:spPr>
      </p:pic>
    </p:spTree>
    <p:extLst>
      <p:ext uri="{BB962C8B-B14F-4D97-AF65-F5344CB8AC3E}">
        <p14:creationId xmlns:p14="http://schemas.microsoft.com/office/powerpoint/2010/main" val="145663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F31EC355-D4FA-5281-E2BF-A27C1A3A77D2}"/>
              </a:ext>
            </a:extLst>
          </p:cNvPr>
          <p:cNvSpPr txBox="1"/>
          <p:nvPr/>
        </p:nvSpPr>
        <p:spPr>
          <a:xfrm>
            <a:off x="509666" y="330262"/>
            <a:ext cx="11172665" cy="830997"/>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NASA principle 2: </a:t>
            </a:r>
          </a:p>
          <a:p>
            <a:pPr eaLnBrk="1" hangingPunct="1"/>
            <a:r>
              <a:rPr lang="en-US" altLang="en-US" dirty="0">
                <a:latin typeface="Avenir Book" panose="02000503020000020003" pitchFamily="2" charset="0"/>
                <a:cs typeface="Arial" panose="020B0604020202020204" pitchFamily="34" charset="0"/>
              </a:rPr>
              <a:t>Actual spending on consumed goods / delivered services is captured (accrual / matching accounting)</a:t>
            </a:r>
          </a:p>
        </p:txBody>
      </p:sp>
      <p:grpSp>
        <p:nvGrpSpPr>
          <p:cNvPr id="9" name="Gruppo 8">
            <a:extLst>
              <a:ext uri="{FF2B5EF4-FFF2-40B4-BE49-F238E27FC236}">
                <a16:creationId xmlns:a16="http://schemas.microsoft.com/office/drawing/2014/main" id="{E8972F83-4372-5CD9-9880-ABF17BA10FA9}"/>
              </a:ext>
            </a:extLst>
          </p:cNvPr>
          <p:cNvGrpSpPr/>
          <p:nvPr/>
        </p:nvGrpSpPr>
        <p:grpSpPr>
          <a:xfrm>
            <a:off x="2325870" y="5212766"/>
            <a:ext cx="7723566" cy="659778"/>
            <a:chOff x="2325870" y="4813610"/>
            <a:chExt cx="7723566" cy="659778"/>
          </a:xfrm>
        </p:grpSpPr>
        <p:sp>
          <p:nvSpPr>
            <p:cNvPr id="2" name="Doppia parentesi graffa 1">
              <a:extLst>
                <a:ext uri="{FF2B5EF4-FFF2-40B4-BE49-F238E27FC236}">
                  <a16:creationId xmlns:a16="http://schemas.microsoft.com/office/drawing/2014/main" id="{73D54329-7291-118A-C3E7-D5753BCC4038}"/>
                </a:ext>
              </a:extLst>
            </p:cNvPr>
            <p:cNvSpPr/>
            <p:nvPr/>
          </p:nvSpPr>
          <p:spPr>
            <a:xfrm>
              <a:off x="2325870" y="4827057"/>
              <a:ext cx="7723566" cy="646331"/>
            </a:xfrm>
            <a:prstGeom prst="bracePair">
              <a:avLst/>
            </a:prstGeom>
            <a:ln w="19050">
              <a:solidFill>
                <a:srgbClr val="E31937"/>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1" hangingPunct="1">
                <a:buFontTx/>
                <a:buNone/>
              </a:pPr>
              <a:endParaRPr lang="en-US" altLang="en-US" dirty="0">
                <a:latin typeface="Avenir Book" panose="02000503020000020003" pitchFamily="2" charset="0"/>
              </a:endParaRPr>
            </a:p>
          </p:txBody>
        </p:sp>
        <p:sp>
          <p:nvSpPr>
            <p:cNvPr id="5" name="CasellaDiTesto 4">
              <a:extLst>
                <a:ext uri="{FF2B5EF4-FFF2-40B4-BE49-F238E27FC236}">
                  <a16:creationId xmlns:a16="http://schemas.microsoft.com/office/drawing/2014/main" id="{711B758B-80E6-DB5C-5D75-D7E5BE9D4F4B}"/>
                </a:ext>
              </a:extLst>
            </p:cNvPr>
            <p:cNvSpPr txBox="1"/>
            <p:nvPr/>
          </p:nvSpPr>
          <p:spPr>
            <a:xfrm>
              <a:off x="2478739" y="4813610"/>
              <a:ext cx="3778623" cy="584775"/>
            </a:xfrm>
            <a:prstGeom prst="rect">
              <a:avLst/>
            </a:prstGeom>
            <a:noFill/>
          </p:spPr>
          <p:txBody>
            <a:bodyPr wrap="square">
              <a:spAutoFit/>
            </a:bodyPr>
            <a:lstStyle/>
            <a:p>
              <a:pPr algn="ctr" defTabSz="914400" eaLnBrk="1" hangingPunct="1">
                <a:buFontTx/>
                <a:buNone/>
              </a:pPr>
              <a:r>
                <a:rPr lang="en-US" altLang="en-US" dirty="0">
                  <a:solidFill>
                    <a:srgbClr val="FF0000"/>
                  </a:solidFill>
                  <a:latin typeface="Webdings" panose="05030102010509060703" pitchFamily="18" charset="2"/>
                </a:rPr>
                <a:t>-</a:t>
              </a:r>
              <a:br>
                <a:rPr lang="en-US" altLang="en-US" dirty="0">
                  <a:solidFill>
                    <a:srgbClr val="FF0000"/>
                  </a:solidFill>
                  <a:latin typeface="Webdings" panose="05030102010509060703" pitchFamily="18" charset="2"/>
                </a:rPr>
              </a:br>
              <a:r>
                <a:rPr lang="en-US" altLang="en-US" sz="1400" dirty="0">
                  <a:latin typeface="Avenir Book" panose="02000503020000020003" pitchFamily="2" charset="0"/>
                </a:rPr>
                <a:t>Actual spending Y1: 500.000? or 350.000?</a:t>
              </a:r>
            </a:p>
          </p:txBody>
        </p:sp>
        <p:sp>
          <p:nvSpPr>
            <p:cNvPr id="7" name="CasellaDiTesto 6">
              <a:extLst>
                <a:ext uri="{FF2B5EF4-FFF2-40B4-BE49-F238E27FC236}">
                  <a16:creationId xmlns:a16="http://schemas.microsoft.com/office/drawing/2014/main" id="{FFEF5231-74C3-8D9C-BF7D-24FDEED22A35}"/>
                </a:ext>
              </a:extLst>
            </p:cNvPr>
            <p:cNvSpPr txBox="1"/>
            <p:nvPr/>
          </p:nvSpPr>
          <p:spPr>
            <a:xfrm>
              <a:off x="6136341" y="4813610"/>
              <a:ext cx="3778623" cy="584775"/>
            </a:xfrm>
            <a:prstGeom prst="rect">
              <a:avLst/>
            </a:prstGeom>
            <a:noFill/>
          </p:spPr>
          <p:txBody>
            <a:bodyPr wrap="square">
              <a:spAutoFit/>
            </a:bodyPr>
            <a:lstStyle/>
            <a:p>
              <a:pPr algn="ctr" defTabSz="914400" eaLnBrk="1" hangingPunct="1">
                <a:buNone/>
              </a:pPr>
              <a:r>
                <a:rPr lang="en-US" altLang="en-US" dirty="0">
                  <a:solidFill>
                    <a:srgbClr val="FF0000"/>
                  </a:solidFill>
                  <a:latin typeface="Webdings" panose="05030102010509060703" pitchFamily="18" charset="2"/>
                </a:rPr>
                <a:t>-</a:t>
              </a:r>
              <a:br>
                <a:rPr lang="en-US" altLang="en-US" dirty="0">
                  <a:solidFill>
                    <a:srgbClr val="FF0000"/>
                  </a:solidFill>
                  <a:latin typeface="Webdings" panose="05030102010509060703" pitchFamily="18" charset="2"/>
                </a:rPr>
              </a:br>
              <a:r>
                <a:rPr lang="en-US" altLang="en-US" sz="1400" dirty="0">
                  <a:latin typeface="Avenir Book" panose="02000503020000020003" pitchFamily="2" charset="0"/>
                </a:rPr>
                <a:t>Actual spending Y2: 300.000? or 450.000?</a:t>
              </a:r>
            </a:p>
          </p:txBody>
        </p:sp>
      </p:grpSp>
      <p:pic>
        <p:nvPicPr>
          <p:cNvPr id="8" name="Immagine 7" descr="Immagine che contiene testo, schermata, Carattere, cerchio&#10;&#10;Il contenuto generato dall'IA potrebbe non essere corretto.">
            <a:extLst>
              <a:ext uri="{FF2B5EF4-FFF2-40B4-BE49-F238E27FC236}">
                <a16:creationId xmlns:a16="http://schemas.microsoft.com/office/drawing/2014/main" id="{03EE5854-4739-1748-F018-515B01DB05E9}"/>
              </a:ext>
            </a:extLst>
          </p:cNvPr>
          <p:cNvPicPr>
            <a:picLocks noChangeAspect="1"/>
          </p:cNvPicPr>
          <p:nvPr/>
        </p:nvPicPr>
        <p:blipFill>
          <a:blip r:embed="rId2"/>
          <a:stretch>
            <a:fillRect/>
          </a:stretch>
        </p:blipFill>
        <p:spPr>
          <a:xfrm>
            <a:off x="1628233" y="2212168"/>
            <a:ext cx="8935533" cy="2882430"/>
          </a:xfrm>
          <a:prstGeom prst="rect">
            <a:avLst/>
          </a:prstGeom>
        </p:spPr>
      </p:pic>
      <p:sp>
        <p:nvSpPr>
          <p:cNvPr id="24" name="Rettangolo con angoli arrotondati 23">
            <a:extLst>
              <a:ext uri="{FF2B5EF4-FFF2-40B4-BE49-F238E27FC236}">
                <a16:creationId xmlns:a16="http://schemas.microsoft.com/office/drawing/2014/main" id="{F08DD016-A341-7C03-2FCB-83FDA5BB1ABD}"/>
              </a:ext>
            </a:extLst>
          </p:cNvPr>
          <p:cNvSpPr/>
          <p:nvPr/>
        </p:nvSpPr>
        <p:spPr>
          <a:xfrm>
            <a:off x="509667" y="1321648"/>
            <a:ext cx="11172666" cy="646331"/>
          </a:xfrm>
          <a:prstGeom prst="roundRect">
            <a:avLst/>
          </a:prstGeom>
          <a:no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tLang="en-US" sz="1400" dirty="0">
                <a:solidFill>
                  <a:schemeClr val="tx1"/>
                </a:solidFill>
                <a:latin typeface="Avenir Book" panose="02000503020000020003" pitchFamily="2" charset="0"/>
              </a:rPr>
              <a:t>NASA tracks the value of resources consumed during the implementation of the national HIV response!  </a:t>
            </a:r>
            <a:br>
              <a:rPr lang="en-GB" altLang="en-US" sz="1400" dirty="0">
                <a:solidFill>
                  <a:schemeClr val="tx1"/>
                </a:solidFill>
                <a:latin typeface="Avenir Book" panose="02000503020000020003" pitchFamily="2" charset="0"/>
              </a:rPr>
            </a:br>
            <a:r>
              <a:rPr lang="en-GB" altLang="en-US" sz="1400" dirty="0">
                <a:solidFill>
                  <a:srgbClr val="E31937"/>
                </a:solidFill>
                <a:latin typeface="Avenir Book" panose="02000503020000020003" pitchFamily="2" charset="0"/>
              </a:rPr>
              <a:t>Not </a:t>
            </a:r>
            <a:r>
              <a:rPr lang="en-US" altLang="en-US" sz="1400" dirty="0">
                <a:solidFill>
                  <a:srgbClr val="E31937"/>
                </a:solidFill>
                <a:latin typeface="Avenir Book" panose="02000503020000020003" pitchFamily="2" charset="0"/>
              </a:rPr>
              <a:t>r</a:t>
            </a:r>
            <a:r>
              <a:rPr lang="en-US" sz="1400" dirty="0">
                <a:solidFill>
                  <a:srgbClr val="E31937"/>
                </a:solidFill>
                <a:latin typeface="Avenir Book" panose="02000503020000020003" pitchFamily="2" charset="0"/>
              </a:rPr>
              <a:t>esources allocated, resources committed or budget</a:t>
            </a:r>
            <a:endParaRPr lang="it-IT" sz="1400" dirty="0">
              <a:solidFill>
                <a:srgbClr val="E31937"/>
              </a:solidFill>
              <a:latin typeface="Avenir Book" panose="02000503020000020003" pitchFamily="2" charset="0"/>
            </a:endParaRPr>
          </a:p>
        </p:txBody>
      </p:sp>
      <p:sp>
        <p:nvSpPr>
          <p:cNvPr id="4" name="Segnaposto piè di pagina 28">
            <a:extLst>
              <a:ext uri="{FF2B5EF4-FFF2-40B4-BE49-F238E27FC236}">
                <a16:creationId xmlns:a16="http://schemas.microsoft.com/office/drawing/2014/main" id="{AFEB3BBA-E113-B60B-8503-0C00130F78AC}"/>
              </a:ext>
            </a:extLst>
          </p:cNvPr>
          <p:cNvSpPr>
            <a:spLocks noGrp="1"/>
          </p:cNvSpPr>
          <p:nvPr>
            <p:ph type="ftr" sz="quarter" idx="3"/>
          </p:nvPr>
        </p:nvSpPr>
        <p:spPr>
          <a:xfrm>
            <a:off x="4038600" y="6164164"/>
            <a:ext cx="4114800" cy="365125"/>
          </a:xfrm>
        </p:spPr>
        <p:txBody>
          <a:bodyPr/>
          <a:lstStyle/>
          <a:p>
            <a:r>
              <a:rPr lang="it-IT" sz="1100" dirty="0">
                <a:latin typeface="Avenir Book" panose="02000503020000020003" pitchFamily="2" charset="0"/>
              </a:rPr>
              <a:t>7</a:t>
            </a:r>
          </a:p>
        </p:txBody>
      </p:sp>
    </p:spTree>
    <p:extLst>
      <p:ext uri="{BB962C8B-B14F-4D97-AF65-F5344CB8AC3E}">
        <p14:creationId xmlns:p14="http://schemas.microsoft.com/office/powerpoint/2010/main" val="2027281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C9E61-84DB-77A3-1E8B-96C8DD57C378}"/>
            </a:ext>
          </a:extLst>
        </p:cNvPr>
        <p:cNvGrpSpPr/>
        <p:nvPr/>
      </p:nvGrpSpPr>
      <p:grpSpPr>
        <a:xfrm>
          <a:off x="0" y="0"/>
          <a:ext cx="0" cy="0"/>
          <a:chOff x="0" y="0"/>
          <a:chExt cx="0" cy="0"/>
        </a:xfrm>
      </p:grpSpPr>
      <p:sp>
        <p:nvSpPr>
          <p:cNvPr id="24" name="Segnaposto piè di pagina 23">
            <a:extLst>
              <a:ext uri="{FF2B5EF4-FFF2-40B4-BE49-F238E27FC236}">
                <a16:creationId xmlns:a16="http://schemas.microsoft.com/office/drawing/2014/main" id="{E0029677-E4B1-D52A-7DDF-27E08BBD7E3F}"/>
              </a:ext>
            </a:extLst>
          </p:cNvPr>
          <p:cNvSpPr>
            <a:spLocks noGrp="1"/>
          </p:cNvSpPr>
          <p:nvPr>
            <p:ph type="ftr" sz="quarter" idx="3"/>
          </p:nvPr>
        </p:nvSpPr>
        <p:spPr/>
        <p:txBody>
          <a:bodyPr/>
          <a:lstStyle/>
          <a:p>
            <a:r>
              <a:rPr lang="it-IT" sz="1100" dirty="0">
                <a:latin typeface="Avenir Book" panose="02000503020000020003" pitchFamily="2" charset="0"/>
              </a:rPr>
              <a:t>8</a:t>
            </a:r>
          </a:p>
        </p:txBody>
      </p:sp>
      <p:grpSp>
        <p:nvGrpSpPr>
          <p:cNvPr id="2" name="Gruppo 1">
            <a:extLst>
              <a:ext uri="{FF2B5EF4-FFF2-40B4-BE49-F238E27FC236}">
                <a16:creationId xmlns:a16="http://schemas.microsoft.com/office/drawing/2014/main" id="{E0C709F5-8055-895F-E94C-76D53F87CA4A}"/>
              </a:ext>
            </a:extLst>
          </p:cNvPr>
          <p:cNvGrpSpPr/>
          <p:nvPr/>
        </p:nvGrpSpPr>
        <p:grpSpPr>
          <a:xfrm>
            <a:off x="278299" y="4331871"/>
            <a:ext cx="6877873" cy="1053007"/>
            <a:chOff x="1656884" y="4674495"/>
            <a:chExt cx="1481582" cy="1053007"/>
          </a:xfrm>
        </p:grpSpPr>
        <p:sp>
          <p:nvSpPr>
            <p:cNvPr id="3" name="Doppia parentesi graffa 2">
              <a:extLst>
                <a:ext uri="{FF2B5EF4-FFF2-40B4-BE49-F238E27FC236}">
                  <a16:creationId xmlns:a16="http://schemas.microsoft.com/office/drawing/2014/main" id="{26F93EC5-1551-1C74-5966-592AF760BDC7}"/>
                </a:ext>
              </a:extLst>
            </p:cNvPr>
            <p:cNvSpPr/>
            <p:nvPr/>
          </p:nvSpPr>
          <p:spPr>
            <a:xfrm rot="5400000">
              <a:off x="1925402" y="4598063"/>
              <a:ext cx="990136" cy="1143000"/>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latin typeface="Avenir Book" panose="02000503020000020003" pitchFamily="2" charset="0"/>
              </a:endParaRPr>
            </a:p>
          </p:txBody>
        </p:sp>
        <p:sp>
          <p:nvSpPr>
            <p:cNvPr id="4" name="Rettangolo 3">
              <a:extLst>
                <a:ext uri="{FF2B5EF4-FFF2-40B4-BE49-F238E27FC236}">
                  <a16:creationId xmlns:a16="http://schemas.microsoft.com/office/drawing/2014/main" id="{1500E014-F705-30A1-1BDA-2F6A36D77495}"/>
                </a:ext>
              </a:extLst>
            </p:cNvPr>
            <p:cNvSpPr/>
            <p:nvPr/>
          </p:nvSpPr>
          <p:spPr>
            <a:xfrm>
              <a:off x="1656884" y="5169563"/>
              <a:ext cx="1481582" cy="5579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Avenir Book" panose="02000503020000020003" pitchFamily="2" charset="0"/>
              </a:endParaRPr>
            </a:p>
          </p:txBody>
        </p:sp>
      </p:grpSp>
      <p:sp>
        <p:nvSpPr>
          <p:cNvPr id="5" name="Rectangle 16">
            <a:extLst>
              <a:ext uri="{FF2B5EF4-FFF2-40B4-BE49-F238E27FC236}">
                <a16:creationId xmlns:a16="http://schemas.microsoft.com/office/drawing/2014/main" id="{D2B93E5F-D265-2898-5026-BB5D565090D8}"/>
              </a:ext>
            </a:extLst>
          </p:cNvPr>
          <p:cNvSpPr txBox="1">
            <a:spLocks noChangeArrowheads="1"/>
          </p:cNvSpPr>
          <p:nvPr/>
        </p:nvSpPr>
        <p:spPr>
          <a:xfrm>
            <a:off x="509667" y="2724151"/>
            <a:ext cx="9023724" cy="571500"/>
          </a:xfrm>
          <a:prstGeom prst="rect">
            <a:avLst/>
          </a:prstGeom>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eaLnBrk="1" hangingPunct="1">
              <a:buFont typeface="Arial" panose="020B0604020202020204" pitchFamily="34" charset="0"/>
              <a:buNone/>
              <a:defRPr/>
            </a:pPr>
            <a:r>
              <a:rPr lang="es-GT" sz="1800">
                <a:solidFill>
                  <a:schemeClr val="accent3">
                    <a:lumMod val="50000"/>
                  </a:schemeClr>
                </a:solidFill>
                <a:latin typeface="Avenir Book" panose="02000503020000020003" pitchFamily="2" charset="0"/>
                <a:cs typeface="Arial" panose="020B0604020202020204" pitchFamily="34" charset="0"/>
              </a:rPr>
              <a:t> </a:t>
            </a:r>
            <a:r>
              <a:rPr lang="es-GT" sz="1800">
                <a:solidFill>
                  <a:srgbClr val="C00000"/>
                </a:solidFill>
                <a:latin typeface="Avenir Book" panose="02000503020000020003" pitchFamily="2" charset="0"/>
                <a:ea typeface="Zapf Dingbats"/>
                <a:cs typeface="Arial" panose="020B0604020202020204" pitchFamily="34" charset="0"/>
                <a:sym typeface="Zapf Dingbats"/>
              </a:rPr>
              <a:t>✗</a:t>
            </a:r>
            <a:r>
              <a:rPr lang="en-US" sz="1800">
                <a:solidFill>
                  <a:srgbClr val="C00000"/>
                </a:solidFill>
                <a:latin typeface="Avenir Book" panose="02000503020000020003" pitchFamily="2" charset="0"/>
                <a:cs typeface="Arial" panose="020B0604020202020204" pitchFamily="34" charset="0"/>
                <a:sym typeface="Zapf Dingbats"/>
              </a:rPr>
              <a:t> </a:t>
            </a:r>
            <a:r>
              <a:rPr lang="en-US" sz="1800">
                <a:latin typeface="Avenir Book" panose="02000503020000020003" pitchFamily="2" charset="0"/>
                <a:cs typeface="Arial" panose="020B0604020202020204" pitchFamily="34" charset="0"/>
              </a:rPr>
              <a:t>Resources allocated, resources committed, budgets, nor estimated resource needs…</a:t>
            </a:r>
            <a:endParaRPr lang="en-US" sz="2400" b="1" dirty="0">
              <a:latin typeface="Avenir Book" panose="02000503020000020003" pitchFamily="2" charset="0"/>
              <a:cs typeface="Arial" panose="020B0604020202020204" pitchFamily="34" charset="0"/>
            </a:endParaRPr>
          </a:p>
        </p:txBody>
      </p:sp>
      <p:sp>
        <p:nvSpPr>
          <p:cNvPr id="6" name="Rectangle 17">
            <a:extLst>
              <a:ext uri="{FF2B5EF4-FFF2-40B4-BE49-F238E27FC236}">
                <a16:creationId xmlns:a16="http://schemas.microsoft.com/office/drawing/2014/main" id="{586B59D8-9042-8D73-A3C3-DAE614EA71AD}"/>
              </a:ext>
            </a:extLst>
          </p:cNvPr>
          <p:cNvSpPr>
            <a:spLocks noChangeArrowheads="1"/>
          </p:cNvSpPr>
          <p:nvPr/>
        </p:nvSpPr>
        <p:spPr bwMode="auto">
          <a:xfrm>
            <a:off x="509667" y="4632405"/>
            <a:ext cx="9217212" cy="6096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lstStyle/>
          <a:p>
            <a:pPr marL="257175" indent="-257175">
              <a:spcBef>
                <a:spcPct val="20000"/>
              </a:spcBef>
              <a:defRPr/>
            </a:pPr>
            <a:r>
              <a:rPr lang="es-GT" dirty="0">
                <a:solidFill>
                  <a:schemeClr val="accent3">
                    <a:lumMod val="50000"/>
                  </a:schemeClr>
                </a:solidFill>
                <a:latin typeface="Avenir Book" panose="02000503020000020003" pitchFamily="2" charset="0"/>
              </a:rPr>
              <a:t> </a:t>
            </a:r>
            <a:r>
              <a:rPr lang="es-GT" dirty="0">
                <a:solidFill>
                  <a:srgbClr val="C00000"/>
                </a:solidFill>
                <a:latin typeface="Avenir Book" panose="02000503020000020003" pitchFamily="2" charset="0"/>
                <a:ea typeface="Zapf Dingbats"/>
                <a:cs typeface="Zapf Dingbats"/>
                <a:sym typeface="Zapf Dingbats"/>
              </a:rPr>
              <a:t>✗</a:t>
            </a:r>
            <a:r>
              <a:rPr lang="en-US" dirty="0">
                <a:solidFill>
                  <a:srgbClr val="C00000"/>
                </a:solidFill>
                <a:latin typeface="Avenir Book" panose="02000503020000020003" pitchFamily="2" charset="0"/>
                <a:sym typeface="Zapf Dingbats"/>
              </a:rPr>
              <a:t> </a:t>
            </a:r>
            <a:r>
              <a:rPr lang="en-US" dirty="0">
                <a:latin typeface="Avenir Book" panose="02000503020000020003" pitchFamily="2" charset="0"/>
                <a:cs typeface="Arial" panose="020B0604020202020204" pitchFamily="34" charset="0"/>
                <a:sym typeface="Zapf Dingbats"/>
              </a:rPr>
              <a:t>Resource allocated </a:t>
            </a:r>
            <a:r>
              <a:rPr lang="en-US" dirty="0">
                <a:latin typeface="Avenir Book" panose="02000503020000020003" pitchFamily="2" charset="0"/>
                <a:cs typeface="Arial" panose="020B0604020202020204" pitchFamily="34" charset="0"/>
              </a:rPr>
              <a:t>are usually not equal to Budget executed or actual expenditures…</a:t>
            </a:r>
            <a:endParaRPr lang="en-US" b="1" dirty="0">
              <a:latin typeface="Avenir Book" panose="02000503020000020003" pitchFamily="2" charset="0"/>
              <a:cs typeface="Arial" panose="020B0604020202020204" pitchFamily="34" charset="0"/>
            </a:endParaRPr>
          </a:p>
        </p:txBody>
      </p:sp>
      <p:sp>
        <p:nvSpPr>
          <p:cNvPr id="7" name="TextBox 1">
            <a:extLst>
              <a:ext uri="{FF2B5EF4-FFF2-40B4-BE49-F238E27FC236}">
                <a16:creationId xmlns:a16="http://schemas.microsoft.com/office/drawing/2014/main" id="{3E2AB6EF-733D-90F7-6250-277A6A9AE0BC}"/>
              </a:ext>
            </a:extLst>
          </p:cNvPr>
          <p:cNvSpPr txBox="1"/>
          <p:nvPr/>
        </p:nvSpPr>
        <p:spPr>
          <a:xfrm>
            <a:off x="509667" y="330951"/>
            <a:ext cx="11137690" cy="861774"/>
          </a:xfrm>
          <a:prstGeom prst="rect">
            <a:avLst/>
          </a:prstGeom>
          <a:noFill/>
        </p:spPr>
        <p:txBody>
          <a:bodyPr wrap="square">
            <a:spAutoFit/>
          </a:bodyPr>
          <a:lstStyle/>
          <a:p>
            <a:r>
              <a:rPr lang="en-GB" altLang="en-US" sz="3000" dirty="0">
                <a:solidFill>
                  <a:srgbClr val="E31937"/>
                </a:solidFill>
                <a:latin typeface="Avenir Book" panose="02000503020000020003" pitchFamily="2" charset="0"/>
              </a:rPr>
              <a:t>NASA Principle: </a:t>
            </a:r>
          </a:p>
          <a:p>
            <a:r>
              <a:rPr lang="en-GB" altLang="en-US" dirty="0">
                <a:latin typeface="Avenir Book" panose="02000503020000020003" pitchFamily="2" charset="0"/>
                <a:cs typeface="Arial" panose="020B0604020202020204" pitchFamily="34" charset="0"/>
              </a:rPr>
              <a:t>Actual spending not budgets or commitments</a:t>
            </a:r>
            <a:endParaRPr lang="en-ZA" dirty="0">
              <a:latin typeface="Avenir Book" panose="02000503020000020003" pitchFamily="2" charset="0"/>
              <a:cs typeface="Arial" panose="020B0604020202020204" pitchFamily="34" charset="0"/>
            </a:endParaRPr>
          </a:p>
        </p:txBody>
      </p:sp>
      <p:pic>
        <p:nvPicPr>
          <p:cNvPr id="8" name="Immagine 7">
            <a:extLst>
              <a:ext uri="{FF2B5EF4-FFF2-40B4-BE49-F238E27FC236}">
                <a16:creationId xmlns:a16="http://schemas.microsoft.com/office/drawing/2014/main" id="{52872CD0-501E-C310-A320-E9419141A143}"/>
              </a:ext>
            </a:extLst>
          </p:cNvPr>
          <p:cNvPicPr>
            <a:picLocks noChangeAspect="1"/>
          </p:cNvPicPr>
          <p:nvPr/>
        </p:nvPicPr>
        <p:blipFill>
          <a:blip r:embed="rId2"/>
          <a:stretch>
            <a:fillRect/>
          </a:stretch>
        </p:blipFill>
        <p:spPr>
          <a:xfrm>
            <a:off x="604238" y="1529257"/>
            <a:ext cx="1816232" cy="913305"/>
          </a:xfrm>
          <a:prstGeom prst="rect">
            <a:avLst/>
          </a:prstGeom>
        </p:spPr>
      </p:pic>
      <p:pic>
        <p:nvPicPr>
          <p:cNvPr id="9" name="Immagine 8">
            <a:extLst>
              <a:ext uri="{FF2B5EF4-FFF2-40B4-BE49-F238E27FC236}">
                <a16:creationId xmlns:a16="http://schemas.microsoft.com/office/drawing/2014/main" id="{FEB454E7-F1D6-397F-A584-E3A3AED56745}"/>
              </a:ext>
            </a:extLst>
          </p:cNvPr>
          <p:cNvPicPr>
            <a:picLocks noChangeAspect="1"/>
          </p:cNvPicPr>
          <p:nvPr/>
        </p:nvPicPr>
        <p:blipFill>
          <a:blip r:embed="rId2"/>
          <a:stretch>
            <a:fillRect/>
          </a:stretch>
        </p:blipFill>
        <p:spPr>
          <a:xfrm>
            <a:off x="2896061" y="1529257"/>
            <a:ext cx="1816232" cy="913305"/>
          </a:xfrm>
          <a:prstGeom prst="rect">
            <a:avLst/>
          </a:prstGeom>
        </p:spPr>
      </p:pic>
      <p:pic>
        <p:nvPicPr>
          <p:cNvPr id="10" name="Immagine 9">
            <a:extLst>
              <a:ext uri="{FF2B5EF4-FFF2-40B4-BE49-F238E27FC236}">
                <a16:creationId xmlns:a16="http://schemas.microsoft.com/office/drawing/2014/main" id="{5DC98676-F50B-E85A-AB3D-772FCE5AB98E}"/>
              </a:ext>
            </a:extLst>
          </p:cNvPr>
          <p:cNvPicPr>
            <a:picLocks noChangeAspect="1"/>
          </p:cNvPicPr>
          <p:nvPr/>
        </p:nvPicPr>
        <p:blipFill>
          <a:blip r:embed="rId2"/>
          <a:stretch>
            <a:fillRect/>
          </a:stretch>
        </p:blipFill>
        <p:spPr>
          <a:xfrm>
            <a:off x="5187884" y="1529257"/>
            <a:ext cx="1816232" cy="913305"/>
          </a:xfrm>
          <a:prstGeom prst="rect">
            <a:avLst/>
          </a:prstGeom>
        </p:spPr>
      </p:pic>
      <p:pic>
        <p:nvPicPr>
          <p:cNvPr id="11" name="Immagine 10">
            <a:extLst>
              <a:ext uri="{FF2B5EF4-FFF2-40B4-BE49-F238E27FC236}">
                <a16:creationId xmlns:a16="http://schemas.microsoft.com/office/drawing/2014/main" id="{7E5F7381-4E09-FFE5-6FE5-B2F06706BF43}"/>
              </a:ext>
            </a:extLst>
          </p:cNvPr>
          <p:cNvPicPr>
            <a:picLocks noChangeAspect="1"/>
          </p:cNvPicPr>
          <p:nvPr/>
        </p:nvPicPr>
        <p:blipFill>
          <a:blip r:embed="rId2"/>
          <a:stretch>
            <a:fillRect/>
          </a:stretch>
        </p:blipFill>
        <p:spPr>
          <a:xfrm>
            <a:off x="7479707" y="1529257"/>
            <a:ext cx="1816232" cy="913305"/>
          </a:xfrm>
          <a:prstGeom prst="rect">
            <a:avLst/>
          </a:prstGeom>
        </p:spPr>
      </p:pic>
      <p:pic>
        <p:nvPicPr>
          <p:cNvPr id="12" name="Immagine 11">
            <a:extLst>
              <a:ext uri="{FF2B5EF4-FFF2-40B4-BE49-F238E27FC236}">
                <a16:creationId xmlns:a16="http://schemas.microsoft.com/office/drawing/2014/main" id="{C793F85C-F3FB-1D17-B457-4E5CBB0D95EB}"/>
              </a:ext>
            </a:extLst>
          </p:cNvPr>
          <p:cNvPicPr>
            <a:picLocks noChangeAspect="1"/>
          </p:cNvPicPr>
          <p:nvPr/>
        </p:nvPicPr>
        <p:blipFill>
          <a:blip r:embed="rId2"/>
          <a:stretch>
            <a:fillRect/>
          </a:stretch>
        </p:blipFill>
        <p:spPr>
          <a:xfrm>
            <a:off x="9771530" y="1529257"/>
            <a:ext cx="1816232" cy="913305"/>
          </a:xfrm>
          <a:prstGeom prst="rect">
            <a:avLst/>
          </a:prstGeom>
        </p:spPr>
      </p:pic>
      <p:pic>
        <p:nvPicPr>
          <p:cNvPr id="13" name="Immagine 12">
            <a:extLst>
              <a:ext uri="{FF2B5EF4-FFF2-40B4-BE49-F238E27FC236}">
                <a16:creationId xmlns:a16="http://schemas.microsoft.com/office/drawing/2014/main" id="{4043B3B0-2B06-995B-AAC0-399CC2882EA1}"/>
              </a:ext>
            </a:extLst>
          </p:cNvPr>
          <p:cNvPicPr>
            <a:picLocks noChangeAspect="1"/>
          </p:cNvPicPr>
          <p:nvPr/>
        </p:nvPicPr>
        <p:blipFill>
          <a:blip r:embed="rId2"/>
          <a:stretch>
            <a:fillRect/>
          </a:stretch>
        </p:blipFill>
        <p:spPr>
          <a:xfrm>
            <a:off x="604238" y="3317722"/>
            <a:ext cx="1816232" cy="913305"/>
          </a:xfrm>
          <a:prstGeom prst="rect">
            <a:avLst/>
          </a:prstGeom>
        </p:spPr>
      </p:pic>
      <p:pic>
        <p:nvPicPr>
          <p:cNvPr id="14" name="Immagine 13">
            <a:extLst>
              <a:ext uri="{FF2B5EF4-FFF2-40B4-BE49-F238E27FC236}">
                <a16:creationId xmlns:a16="http://schemas.microsoft.com/office/drawing/2014/main" id="{0C8CE2C0-DA4F-76F4-5CF9-61C9B4B5B4CD}"/>
              </a:ext>
            </a:extLst>
          </p:cNvPr>
          <p:cNvPicPr>
            <a:picLocks noChangeAspect="1"/>
          </p:cNvPicPr>
          <p:nvPr/>
        </p:nvPicPr>
        <p:blipFill>
          <a:blip r:embed="rId2"/>
          <a:stretch>
            <a:fillRect/>
          </a:stretch>
        </p:blipFill>
        <p:spPr>
          <a:xfrm>
            <a:off x="2896061" y="3317722"/>
            <a:ext cx="1816232" cy="913305"/>
          </a:xfrm>
          <a:prstGeom prst="rect">
            <a:avLst/>
          </a:prstGeom>
        </p:spPr>
      </p:pic>
      <p:pic>
        <p:nvPicPr>
          <p:cNvPr id="15" name="Immagine 14">
            <a:extLst>
              <a:ext uri="{FF2B5EF4-FFF2-40B4-BE49-F238E27FC236}">
                <a16:creationId xmlns:a16="http://schemas.microsoft.com/office/drawing/2014/main" id="{85E63867-A370-EDFE-6C3F-73AA1848D87F}"/>
              </a:ext>
            </a:extLst>
          </p:cNvPr>
          <p:cNvPicPr>
            <a:picLocks noChangeAspect="1"/>
          </p:cNvPicPr>
          <p:nvPr/>
        </p:nvPicPr>
        <p:blipFill>
          <a:blip r:embed="rId2"/>
          <a:stretch>
            <a:fillRect/>
          </a:stretch>
        </p:blipFill>
        <p:spPr>
          <a:xfrm>
            <a:off x="5187884" y="3317721"/>
            <a:ext cx="1816232" cy="913305"/>
          </a:xfrm>
          <a:prstGeom prst="rect">
            <a:avLst/>
          </a:prstGeom>
        </p:spPr>
      </p:pic>
      <p:pic>
        <p:nvPicPr>
          <p:cNvPr id="16" name="Immagine 15">
            <a:extLst>
              <a:ext uri="{FF2B5EF4-FFF2-40B4-BE49-F238E27FC236}">
                <a16:creationId xmlns:a16="http://schemas.microsoft.com/office/drawing/2014/main" id="{5A5D85AB-8353-3351-D00F-EF47A8EC5E5A}"/>
              </a:ext>
            </a:extLst>
          </p:cNvPr>
          <p:cNvPicPr>
            <a:picLocks noChangeAspect="1"/>
          </p:cNvPicPr>
          <p:nvPr/>
        </p:nvPicPr>
        <p:blipFill>
          <a:blip r:embed="rId2">
            <a:alphaModFix amt="20000"/>
          </a:blip>
          <a:stretch>
            <a:fillRect/>
          </a:stretch>
        </p:blipFill>
        <p:spPr>
          <a:xfrm>
            <a:off x="7479707" y="3317722"/>
            <a:ext cx="1816232" cy="913305"/>
          </a:xfrm>
          <a:prstGeom prst="rect">
            <a:avLst/>
          </a:prstGeom>
        </p:spPr>
      </p:pic>
      <p:pic>
        <p:nvPicPr>
          <p:cNvPr id="17" name="Immagine 16">
            <a:extLst>
              <a:ext uri="{FF2B5EF4-FFF2-40B4-BE49-F238E27FC236}">
                <a16:creationId xmlns:a16="http://schemas.microsoft.com/office/drawing/2014/main" id="{B020751E-96A6-7F3A-9454-B89C9723A122}"/>
              </a:ext>
            </a:extLst>
          </p:cNvPr>
          <p:cNvPicPr>
            <a:picLocks noChangeAspect="1"/>
          </p:cNvPicPr>
          <p:nvPr/>
        </p:nvPicPr>
        <p:blipFill>
          <a:blip r:embed="rId2">
            <a:alphaModFix amt="20000"/>
          </a:blip>
          <a:stretch>
            <a:fillRect/>
          </a:stretch>
        </p:blipFill>
        <p:spPr>
          <a:xfrm>
            <a:off x="9771530" y="3317722"/>
            <a:ext cx="1816232" cy="913305"/>
          </a:xfrm>
          <a:prstGeom prst="rect">
            <a:avLst/>
          </a:prstGeom>
        </p:spPr>
      </p:pic>
      <p:sp>
        <p:nvSpPr>
          <p:cNvPr id="18" name="CasellaDiTesto 17">
            <a:extLst>
              <a:ext uri="{FF2B5EF4-FFF2-40B4-BE49-F238E27FC236}">
                <a16:creationId xmlns:a16="http://schemas.microsoft.com/office/drawing/2014/main" id="{2ED0F346-C8F7-6034-C5AF-AD854DEE3DD7}"/>
              </a:ext>
            </a:extLst>
          </p:cNvPr>
          <p:cNvSpPr txBox="1"/>
          <p:nvPr/>
        </p:nvSpPr>
        <p:spPr>
          <a:xfrm>
            <a:off x="1512354" y="5196857"/>
            <a:ext cx="6100762" cy="646331"/>
          </a:xfrm>
          <a:prstGeom prst="rect">
            <a:avLst/>
          </a:prstGeom>
          <a:noFill/>
        </p:spPr>
        <p:txBody>
          <a:bodyPr wrap="square">
            <a:spAutoFit/>
          </a:bodyPr>
          <a:lstStyle/>
          <a:p>
            <a:r>
              <a:rPr lang="en-GB" altLang="en-US" sz="1800" b="0" dirty="0">
                <a:solidFill>
                  <a:srgbClr val="01A99A"/>
                </a:solidFill>
                <a:latin typeface="Avenir Book" panose="02000503020000020003" pitchFamily="2" charset="0"/>
                <a:cs typeface="Arial" panose="020B0604020202020204" pitchFamily="34" charset="0"/>
              </a:rPr>
              <a:t>NASA tracks the value of resources consumed during the implementation of the national HIV response!</a:t>
            </a:r>
            <a:endParaRPr lang="en-US" altLang="en-US" sz="1800" dirty="0">
              <a:solidFill>
                <a:srgbClr val="01A99A"/>
              </a:solidFill>
              <a:latin typeface="Avenir Book" panose="02000503020000020003" pitchFamily="2" charset="0"/>
              <a:cs typeface="Arial" panose="020B0604020202020204" pitchFamily="34" charset="0"/>
            </a:endParaRPr>
          </a:p>
        </p:txBody>
      </p:sp>
      <p:sp>
        <p:nvSpPr>
          <p:cNvPr id="19" name="Ovale 18">
            <a:extLst>
              <a:ext uri="{FF2B5EF4-FFF2-40B4-BE49-F238E27FC236}">
                <a16:creationId xmlns:a16="http://schemas.microsoft.com/office/drawing/2014/main" id="{A7AB790D-C9E3-9204-EDB7-9F0B8F92AF20}"/>
              </a:ext>
            </a:extLst>
          </p:cNvPr>
          <p:cNvSpPr/>
          <p:nvPr/>
        </p:nvSpPr>
        <p:spPr>
          <a:xfrm>
            <a:off x="604238" y="5105908"/>
            <a:ext cx="767362" cy="767362"/>
          </a:xfrm>
          <a:prstGeom prst="ellips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pic>
        <p:nvPicPr>
          <p:cNvPr id="20" name="Immagine 19">
            <a:extLst>
              <a:ext uri="{FF2B5EF4-FFF2-40B4-BE49-F238E27FC236}">
                <a16:creationId xmlns:a16="http://schemas.microsoft.com/office/drawing/2014/main" id="{08ECA9DC-B3AE-1D55-AB20-63FE4153BCA3}"/>
              </a:ext>
            </a:extLst>
          </p:cNvPr>
          <p:cNvPicPr>
            <a:picLocks noChangeAspect="1"/>
          </p:cNvPicPr>
          <p:nvPr/>
        </p:nvPicPr>
        <p:blipFill>
          <a:blip r:embed="rId3"/>
          <a:stretch>
            <a:fillRect/>
          </a:stretch>
        </p:blipFill>
        <p:spPr>
          <a:xfrm>
            <a:off x="764349" y="5334386"/>
            <a:ext cx="448791" cy="320565"/>
          </a:xfrm>
          <a:prstGeom prst="rect">
            <a:avLst/>
          </a:prstGeom>
        </p:spPr>
      </p:pic>
    </p:spTree>
    <p:extLst>
      <p:ext uri="{BB962C8B-B14F-4D97-AF65-F5344CB8AC3E}">
        <p14:creationId xmlns:p14="http://schemas.microsoft.com/office/powerpoint/2010/main" val="418011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2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000" fill="hold"/>
                                        <p:tgtEl>
                                          <p:spTgt spid="6"/>
                                        </p:tgtEl>
                                        <p:attrNameLst>
                                          <p:attrName>ppt_x</p:attrName>
                                        </p:attrNameLst>
                                      </p:cBhvr>
                                      <p:tavLst>
                                        <p:tav tm="0">
                                          <p:val>
                                            <p:strVal val="0-#ppt_w/2"/>
                                          </p:val>
                                        </p:tav>
                                        <p:tav tm="100000">
                                          <p:val>
                                            <p:strVal val="#ppt_x"/>
                                          </p:val>
                                        </p:tav>
                                      </p:tavLst>
                                    </p:anim>
                                    <p:anim calcmode="lin" valueType="num">
                                      <p:cBhvr additive="base">
                                        <p:cTn id="13"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C91AD4AE-3F33-C456-FD4E-E9CF6F029749}"/>
              </a:ext>
            </a:extLst>
          </p:cNvPr>
          <p:cNvSpPr txBox="1"/>
          <p:nvPr/>
        </p:nvSpPr>
        <p:spPr>
          <a:xfrm>
            <a:off x="509667" y="330951"/>
            <a:ext cx="11137690" cy="830997"/>
          </a:xfrm>
          <a:prstGeom prst="rect">
            <a:avLst/>
          </a:prstGeom>
          <a:noFill/>
        </p:spPr>
        <p:txBody>
          <a:bodyPr wrap="square">
            <a:spAutoFit/>
          </a:bodyPr>
          <a:lstStyle/>
          <a:p>
            <a:pPr eaLnBrk="1" hangingPunct="1"/>
            <a:r>
              <a:rPr lang="en-US" altLang="en-US" sz="3000" dirty="0">
                <a:solidFill>
                  <a:srgbClr val="E31937"/>
                </a:solidFill>
                <a:latin typeface="Avenir Book" panose="02000503020000020003" pitchFamily="2" charset="0"/>
                <a:cs typeface="Arial" panose="020B0604020202020204" pitchFamily="34" charset="0"/>
              </a:rPr>
              <a:t>NASA principle 3: </a:t>
            </a:r>
          </a:p>
          <a:p>
            <a:pPr eaLnBrk="1" hangingPunct="1"/>
            <a:r>
              <a:rPr lang="en-US" altLang="en-US" dirty="0">
                <a:latin typeface="Avenir Book" panose="02000503020000020003" pitchFamily="2" charset="0"/>
                <a:cs typeface="Arial" panose="020B0604020202020204" pitchFamily="34" charset="0"/>
              </a:rPr>
              <a:t>Only capture complete &amp; balanced transactions</a:t>
            </a:r>
          </a:p>
        </p:txBody>
      </p:sp>
      <p:sp>
        <p:nvSpPr>
          <p:cNvPr id="8" name="Segnaposto piè di pagina 7">
            <a:extLst>
              <a:ext uri="{FF2B5EF4-FFF2-40B4-BE49-F238E27FC236}">
                <a16:creationId xmlns:a16="http://schemas.microsoft.com/office/drawing/2014/main" id="{161C814A-4AAC-4267-DC80-1B5434DD1C28}"/>
              </a:ext>
            </a:extLst>
          </p:cNvPr>
          <p:cNvSpPr>
            <a:spLocks noGrp="1"/>
          </p:cNvSpPr>
          <p:nvPr>
            <p:ph type="ftr" sz="quarter" idx="3"/>
          </p:nvPr>
        </p:nvSpPr>
        <p:spPr/>
        <p:txBody>
          <a:bodyPr/>
          <a:lstStyle/>
          <a:p>
            <a:r>
              <a:rPr lang="it-IT" sz="1100" dirty="0">
                <a:latin typeface="Avenir Book" panose="02000503020000020003" pitchFamily="2" charset="0"/>
              </a:rPr>
              <a:t>9</a:t>
            </a:r>
          </a:p>
        </p:txBody>
      </p:sp>
      <p:pic>
        <p:nvPicPr>
          <p:cNvPr id="7" name="Immagine 6" descr="Immagine che contiene schermata, cerchio&#10;&#10;Il contenuto generato dall'IA potrebbe non essere corretto.">
            <a:extLst>
              <a:ext uri="{FF2B5EF4-FFF2-40B4-BE49-F238E27FC236}">
                <a16:creationId xmlns:a16="http://schemas.microsoft.com/office/drawing/2014/main" id="{DBB8457E-B47D-7127-ABDA-0D9BBF12EA7E}"/>
              </a:ext>
            </a:extLst>
          </p:cNvPr>
          <p:cNvPicPr>
            <a:picLocks noChangeAspect="1"/>
          </p:cNvPicPr>
          <p:nvPr/>
        </p:nvPicPr>
        <p:blipFill>
          <a:blip r:embed="rId2"/>
          <a:stretch>
            <a:fillRect/>
          </a:stretch>
        </p:blipFill>
        <p:spPr>
          <a:xfrm>
            <a:off x="1561955" y="1005697"/>
            <a:ext cx="9068089" cy="4060852"/>
          </a:xfrm>
          <a:prstGeom prst="rect">
            <a:avLst/>
          </a:prstGeom>
        </p:spPr>
      </p:pic>
      <p:grpSp>
        <p:nvGrpSpPr>
          <p:cNvPr id="9" name="Gruppo 8">
            <a:extLst>
              <a:ext uri="{FF2B5EF4-FFF2-40B4-BE49-F238E27FC236}">
                <a16:creationId xmlns:a16="http://schemas.microsoft.com/office/drawing/2014/main" id="{4A8B5E3E-9FEC-7968-D491-CF4BB6C25BC4}"/>
              </a:ext>
            </a:extLst>
          </p:cNvPr>
          <p:cNvGrpSpPr/>
          <p:nvPr/>
        </p:nvGrpSpPr>
        <p:grpSpPr>
          <a:xfrm>
            <a:off x="4215448" y="5212766"/>
            <a:ext cx="3778623" cy="659778"/>
            <a:chOff x="4215448" y="4813610"/>
            <a:chExt cx="3778623" cy="659778"/>
          </a:xfrm>
        </p:grpSpPr>
        <p:sp>
          <p:nvSpPr>
            <p:cNvPr id="10" name="Doppia parentesi graffa 9">
              <a:extLst>
                <a:ext uri="{FF2B5EF4-FFF2-40B4-BE49-F238E27FC236}">
                  <a16:creationId xmlns:a16="http://schemas.microsoft.com/office/drawing/2014/main" id="{725256C3-5F99-E798-5E68-4D1FC4EF47D0}"/>
                </a:ext>
              </a:extLst>
            </p:cNvPr>
            <p:cNvSpPr/>
            <p:nvPr/>
          </p:nvSpPr>
          <p:spPr>
            <a:xfrm>
              <a:off x="4561341" y="4827057"/>
              <a:ext cx="3086366" cy="646331"/>
            </a:xfrm>
            <a:prstGeom prst="bracePair">
              <a:avLst/>
            </a:prstGeom>
            <a:ln w="19050">
              <a:solidFill>
                <a:srgbClr val="E31937"/>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1" hangingPunct="1">
                <a:buFontTx/>
                <a:buNone/>
              </a:pPr>
              <a:endParaRPr lang="en-US" altLang="en-US" dirty="0">
                <a:latin typeface="Avenir Book" panose="02000503020000020003" pitchFamily="2" charset="0"/>
              </a:endParaRPr>
            </a:p>
          </p:txBody>
        </p:sp>
        <p:sp>
          <p:nvSpPr>
            <p:cNvPr id="12" name="CasellaDiTesto 11">
              <a:extLst>
                <a:ext uri="{FF2B5EF4-FFF2-40B4-BE49-F238E27FC236}">
                  <a16:creationId xmlns:a16="http://schemas.microsoft.com/office/drawing/2014/main" id="{6EA591A9-2CEA-3371-1928-FAC0C4D66ABB}"/>
                </a:ext>
              </a:extLst>
            </p:cNvPr>
            <p:cNvSpPr txBox="1"/>
            <p:nvPr/>
          </p:nvSpPr>
          <p:spPr>
            <a:xfrm>
              <a:off x="4215448" y="4813610"/>
              <a:ext cx="3778623" cy="584775"/>
            </a:xfrm>
            <a:prstGeom prst="rect">
              <a:avLst/>
            </a:prstGeom>
            <a:noFill/>
          </p:spPr>
          <p:txBody>
            <a:bodyPr wrap="square">
              <a:spAutoFit/>
            </a:bodyPr>
            <a:lstStyle/>
            <a:p>
              <a:pPr algn="ctr" defTabSz="914400" eaLnBrk="1" hangingPunct="1">
                <a:buNone/>
              </a:pPr>
              <a:r>
                <a:rPr lang="en-US" altLang="en-US" dirty="0">
                  <a:solidFill>
                    <a:srgbClr val="FF0000"/>
                  </a:solidFill>
                  <a:latin typeface="Webdings" panose="05030102010509060703" pitchFamily="18" charset="2"/>
                </a:rPr>
                <a:t>-</a:t>
              </a:r>
              <a:br>
                <a:rPr lang="en-US" altLang="en-US" dirty="0">
                  <a:solidFill>
                    <a:srgbClr val="FF0000"/>
                  </a:solidFill>
                  <a:latin typeface="Webdings" panose="05030102010509060703" pitchFamily="18" charset="2"/>
                </a:rPr>
              </a:br>
              <a:r>
                <a:rPr lang="en-US" altLang="en-US" sz="1400" dirty="0"/>
                <a:t>Expenditure: 100? 190? or 90?</a:t>
              </a:r>
              <a:endParaRPr lang="en-US" altLang="en-US" sz="1400" dirty="0">
                <a:latin typeface="Avenir Book" panose="02000503020000020003" pitchFamily="2" charset="0"/>
              </a:endParaRPr>
            </a:p>
          </p:txBody>
        </p:sp>
      </p:grpSp>
    </p:spTree>
    <p:extLst>
      <p:ext uri="{BB962C8B-B14F-4D97-AF65-F5344CB8AC3E}">
        <p14:creationId xmlns:p14="http://schemas.microsoft.com/office/powerpoint/2010/main" val="193712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0A52-8D0F-AE33-2204-603C263BD2B5}"/>
            </a:ext>
          </a:extLst>
        </p:cNvPr>
        <p:cNvGrpSpPr/>
        <p:nvPr/>
      </p:nvGrpSpPr>
      <p:grpSpPr>
        <a:xfrm>
          <a:off x="0" y="0"/>
          <a:ext cx="0" cy="0"/>
          <a:chOff x="0" y="0"/>
          <a:chExt cx="0" cy="0"/>
        </a:xfrm>
      </p:grpSpPr>
      <p:sp>
        <p:nvSpPr>
          <p:cNvPr id="69" name="Segnaposto piè di pagina 68">
            <a:extLst>
              <a:ext uri="{FF2B5EF4-FFF2-40B4-BE49-F238E27FC236}">
                <a16:creationId xmlns:a16="http://schemas.microsoft.com/office/drawing/2014/main" id="{70EB6166-E20F-2263-0559-9BC6A52074C9}"/>
              </a:ext>
            </a:extLst>
          </p:cNvPr>
          <p:cNvSpPr>
            <a:spLocks noGrp="1"/>
          </p:cNvSpPr>
          <p:nvPr>
            <p:ph type="ftr" sz="quarter" idx="3"/>
          </p:nvPr>
        </p:nvSpPr>
        <p:spPr/>
        <p:txBody>
          <a:bodyPr/>
          <a:lstStyle/>
          <a:p>
            <a:r>
              <a:rPr lang="it-IT" sz="1100" dirty="0">
                <a:latin typeface="Avenir Book" panose="02000503020000020003" pitchFamily="2" charset="0"/>
              </a:rPr>
              <a:t>10</a:t>
            </a:r>
          </a:p>
        </p:txBody>
      </p:sp>
      <p:sp>
        <p:nvSpPr>
          <p:cNvPr id="2" name="TextBox 1">
            <a:extLst>
              <a:ext uri="{FF2B5EF4-FFF2-40B4-BE49-F238E27FC236}">
                <a16:creationId xmlns:a16="http://schemas.microsoft.com/office/drawing/2014/main" id="{9FB31B41-9C72-518E-9BF5-C3EC84BA2D9B}"/>
              </a:ext>
            </a:extLst>
          </p:cNvPr>
          <p:cNvSpPr txBox="1"/>
          <p:nvPr/>
        </p:nvSpPr>
        <p:spPr>
          <a:xfrm>
            <a:off x="509667" y="330951"/>
            <a:ext cx="11137690" cy="553998"/>
          </a:xfrm>
          <a:prstGeom prst="rect">
            <a:avLst/>
          </a:prstGeom>
          <a:noFill/>
        </p:spPr>
        <p:txBody>
          <a:bodyPr wrap="square">
            <a:spAutoFit/>
          </a:bodyPr>
          <a:lstStyle/>
          <a:p>
            <a:pPr eaLnBrk="1" hangingPunct="1"/>
            <a:r>
              <a:rPr lang="en-US" altLang="en-US" sz="3000" dirty="0">
                <a:solidFill>
                  <a:schemeClr val="accent2"/>
                </a:solidFill>
                <a:latin typeface="Avenir Book" panose="02000503020000020003" pitchFamily="2" charset="0"/>
                <a:cs typeface="Arial" panose="020B0604020202020204" pitchFamily="34" charset="0"/>
              </a:rPr>
              <a:t>Transfer of transactions to DCTs and RTT</a:t>
            </a:r>
          </a:p>
        </p:txBody>
      </p:sp>
      <p:sp>
        <p:nvSpPr>
          <p:cNvPr id="3" name="CasellaDiTesto 2">
            <a:extLst>
              <a:ext uri="{FF2B5EF4-FFF2-40B4-BE49-F238E27FC236}">
                <a16:creationId xmlns:a16="http://schemas.microsoft.com/office/drawing/2014/main" id="{FDAEC73F-AF6C-73E5-BFD0-40FAFC17B7A6}"/>
              </a:ext>
            </a:extLst>
          </p:cNvPr>
          <p:cNvSpPr txBox="1"/>
          <p:nvPr/>
        </p:nvSpPr>
        <p:spPr>
          <a:xfrm>
            <a:off x="509667" y="2588943"/>
            <a:ext cx="7834764" cy="1506823"/>
          </a:xfrm>
          <a:prstGeom prst="rect">
            <a:avLst/>
          </a:prstGeom>
          <a:noFill/>
        </p:spPr>
        <p:txBody>
          <a:bodyPr wrap="square">
            <a:spAutoFit/>
          </a:bodyPr>
          <a:lstStyle/>
          <a:p>
            <a:pPr eaLnBrk="1" hangingPunct="1">
              <a:lnSpc>
                <a:spcPts val="2800"/>
              </a:lnSpc>
            </a:pPr>
            <a:r>
              <a:rPr lang="en-US" altLang="en-US" sz="2000" dirty="0">
                <a:solidFill>
                  <a:srgbClr val="000000"/>
                </a:solidFill>
                <a:latin typeface="Avenir Book" panose="02000503020000020003" pitchFamily="2" charset="0"/>
                <a:cs typeface="Arial" panose="020B0604020202020204" pitchFamily="34" charset="0"/>
              </a:rPr>
              <a:t>Once transactions have been correctly recreated in Excel, they can be entered or copied into the Data consolidation tool (DCT) which can then be imported into the NASA Resource Tracking Tool (RTT), which assists to consolidate and summarize all the data.</a:t>
            </a:r>
          </a:p>
        </p:txBody>
      </p:sp>
    </p:spTree>
    <p:extLst>
      <p:ext uri="{BB962C8B-B14F-4D97-AF65-F5344CB8AC3E}">
        <p14:creationId xmlns:p14="http://schemas.microsoft.com/office/powerpoint/2010/main" val="1122050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97FCB09A-DE85-C0EB-DC7F-5D085C59A8E8}"/>
              </a:ext>
            </a:extLst>
          </p:cNvPr>
          <p:cNvSpPr/>
          <p:nvPr/>
        </p:nvSpPr>
        <p:spPr>
          <a:xfrm>
            <a:off x="0" y="0"/>
            <a:ext cx="12192000" cy="6858000"/>
          </a:xfrm>
          <a:prstGeom prst="rect">
            <a:avLst/>
          </a:prstGeom>
          <a:solidFill>
            <a:srgbClr val="E31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TextBox 1">
            <a:extLst>
              <a:ext uri="{FF2B5EF4-FFF2-40B4-BE49-F238E27FC236}">
                <a16:creationId xmlns:a16="http://schemas.microsoft.com/office/drawing/2014/main" id="{88A0C710-80BD-110F-E46C-79A901217505}"/>
              </a:ext>
            </a:extLst>
          </p:cNvPr>
          <p:cNvSpPr txBox="1"/>
          <p:nvPr/>
        </p:nvSpPr>
        <p:spPr bwMode="auto">
          <a:xfrm>
            <a:off x="3601386" y="2383036"/>
            <a:ext cx="4989227" cy="734246"/>
          </a:xfrm>
          <a:prstGeom prst="rect">
            <a:avLst/>
          </a:prstGeom>
          <a:noFill/>
          <a:ln>
            <a:noFill/>
          </a:ln>
        </p:spPr>
        <p:txBody>
          <a:bodyPr vert="horz" wrap="square" lIns="91440" tIns="45720" rIns="91440" bIns="45720" numCol="1" anchor="ctr" anchorCtr="0" compatLnSpc="1">
            <a:prstTxWarp prst="textNoShape">
              <a:avLst/>
            </a:prstTxWarp>
            <a:normAutofit lnSpcReduction="10000"/>
          </a:bodyPr>
          <a:lstStyle/>
          <a:p>
            <a:pPr algn="ctr">
              <a:spcAft>
                <a:spcPts val="600"/>
              </a:spcAft>
            </a:pPr>
            <a:r>
              <a:rPr lang="en-US" altLang="en-US" sz="4400" b="1" dirty="0">
                <a:solidFill>
                  <a:schemeClr val="bg1"/>
                </a:solidFill>
                <a:latin typeface="Avenir Book" panose="02000503020000020003" pitchFamily="2" charset="0"/>
                <a:ea typeface="+mj-ea"/>
                <a:cs typeface="+mj-cs"/>
              </a:rPr>
              <a:t>THANK YOU</a:t>
            </a:r>
          </a:p>
        </p:txBody>
      </p:sp>
      <p:sp>
        <p:nvSpPr>
          <p:cNvPr id="6" name="TextBox 3">
            <a:extLst>
              <a:ext uri="{FF2B5EF4-FFF2-40B4-BE49-F238E27FC236}">
                <a16:creationId xmlns:a16="http://schemas.microsoft.com/office/drawing/2014/main" id="{CB8E8C78-9DAD-8F79-641F-63D8DA9D83D6}"/>
              </a:ext>
            </a:extLst>
          </p:cNvPr>
          <p:cNvSpPr txBox="1"/>
          <p:nvPr/>
        </p:nvSpPr>
        <p:spPr bwMode="auto">
          <a:xfrm>
            <a:off x="1" y="3228120"/>
            <a:ext cx="12192000" cy="1302316"/>
          </a:xfrm>
          <a:prstGeom prst="rect">
            <a:avLst/>
          </a:prstGeom>
          <a:noFill/>
          <a:ln>
            <a:noFill/>
          </a:ln>
        </p:spPr>
        <p:txBody>
          <a:bodyPr vert="horz" wrap="square" lIns="91440" tIns="45720" rIns="91440" bIns="45720" numCol="1" anchor="t" anchorCtr="0" compatLnSpc="1">
            <a:prstTxWarp prst="textNoShape">
              <a:avLst/>
            </a:prstTxWarp>
            <a:normAutofit/>
          </a:bodyPr>
          <a:lstStyle/>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For more information, </a:t>
            </a:r>
            <a:br>
              <a:rPr lang="en-US" dirty="0">
                <a:solidFill>
                  <a:schemeClr val="bg1"/>
                </a:solidFill>
                <a:latin typeface="Avenir Book" panose="02000503020000020003" pitchFamily="2" charset="0"/>
                <a:ea typeface="+mn-ea"/>
                <a:cs typeface="Arial" panose="020B0604020202020204" pitchFamily="34" charset="0"/>
              </a:rPr>
            </a:br>
            <a:r>
              <a:rPr lang="en-US" dirty="0">
                <a:solidFill>
                  <a:schemeClr val="bg1"/>
                </a:solidFill>
                <a:latin typeface="Avenir Book" panose="02000503020000020003" pitchFamily="2" charset="0"/>
                <a:ea typeface="+mn-ea"/>
                <a:cs typeface="Arial" panose="020B0604020202020204" pitchFamily="34" charset="0"/>
              </a:rPr>
              <a:t>contact UNAIDS Resource Tracking:</a:t>
            </a:r>
          </a:p>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Teresa Guthrie</a:t>
            </a:r>
          </a:p>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guthriet@unaids.org </a:t>
            </a:r>
          </a:p>
        </p:txBody>
      </p:sp>
    </p:spTree>
    <p:extLst>
      <p:ext uri="{BB962C8B-B14F-4D97-AF65-F5344CB8AC3E}">
        <p14:creationId xmlns:p14="http://schemas.microsoft.com/office/powerpoint/2010/main" val="395517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6F5B857-669E-74BD-AAD5-4EE51CE4142E}"/>
              </a:ext>
            </a:extLst>
          </p:cNvPr>
          <p:cNvPicPr>
            <a:picLocks noChangeAspect="1"/>
          </p:cNvPicPr>
          <p:nvPr/>
        </p:nvPicPr>
        <p:blipFill>
          <a:blip r:embed="rId2"/>
          <a:stretch>
            <a:fillRect/>
          </a:stretch>
        </p:blipFill>
        <p:spPr>
          <a:xfrm>
            <a:off x="4272062" y="3160719"/>
            <a:ext cx="3647876" cy="541228"/>
          </a:xfrm>
          <a:prstGeom prst="rect">
            <a:avLst/>
          </a:prstGeom>
        </p:spPr>
      </p:pic>
    </p:spTree>
    <p:extLst>
      <p:ext uri="{BB962C8B-B14F-4D97-AF65-F5344CB8AC3E}">
        <p14:creationId xmlns:p14="http://schemas.microsoft.com/office/powerpoint/2010/main" val="416726918"/>
      </p:ext>
    </p:extLst>
  </p:cSld>
  <p:clrMapOvr>
    <a:masterClrMapping/>
  </p:clrMapOvr>
</p:sld>
</file>

<file path=ppt/theme/theme1.xml><?xml version="1.0" encoding="utf-8"?>
<a:theme xmlns:a="http://schemas.openxmlformats.org/drawingml/2006/main" name="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B190E0EA479489EFC2FFB8638EC8F" ma:contentTypeVersion="30" ma:contentTypeDescription="Create a new document." ma:contentTypeScope="" ma:versionID="14d4804e61abe9cbb80dcef0f798ee41">
  <xsd:schema xmlns:xsd="http://www.w3.org/2001/XMLSchema" xmlns:xs="http://www.w3.org/2001/XMLSchema" xmlns:p="http://schemas.microsoft.com/office/2006/metadata/properties" xmlns:ns1="http://schemas.microsoft.com/sharepoint/v3" xmlns:ns2="67491261-e609-40b2-a52f-52096e66a8e8" xmlns:ns3="12ae6837-1a27-4943-8bb9-611ecbd0b220" targetNamespace="http://schemas.microsoft.com/office/2006/metadata/properties" ma:root="true" ma:fieldsID="4ebce17b6dfc5778af49799dc7897f1b" ns1:_="" ns2:_="" ns3:_="">
    <xsd:import namespace="http://schemas.microsoft.com/sharepoint/v3"/>
    <xsd:import namespace="67491261-e609-40b2-a52f-52096e66a8e8"/>
    <xsd:import namespace="12ae6837-1a27-4943-8bb9-611ecbd0b2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BillingMetadata" minOccurs="0"/>
                <xsd:element ref="ns2:Summary" minOccurs="0"/>
                <xsd:element ref="ns3:PrimeClassificationStatusDetails" minOccurs="0"/>
                <xsd:element ref="ns3:PrimeLastClassified" minOccurs="0"/>
                <xsd:element ref="ns3:PrimeCorrectedByUser" minOccurs="0"/>
                <xsd:element ref="ns2:OCRextractedtext" minOccurs="0"/>
                <xsd:element ref="ns2:Imagedescription" minOccurs="0"/>
                <xsd:element ref="ns2:DocumentSumma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491261-e609-40b2-a52f-52096e66a8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08808e-a4ff-498b-8b44-8869f1dca9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Summary" ma:index="28" nillable="true" ma:displayName="Summary" ma:description="Summary of proposal document" ma:format="Dropdown" ma:internalName="Summary">
      <xsd:simpleType>
        <xsd:restriction base="dms:Note">
          <xsd:maxLength value="255"/>
        </xsd:restriction>
      </xsd:simpleType>
    </xsd:element>
    <xsd:element name="OCRextractedtext" ma:index="32" nillable="true" ma:displayName="OCR extracted text" ma:description="This field contains text extracted from an image or video" ma:format="Dropdown" ma:internalName="OCRextractedtext">
      <xsd:simpleType>
        <xsd:restriction base="dms:Note"/>
      </xsd:simpleType>
    </xsd:element>
    <xsd:element name="Imagedescription" ma:index="33" nillable="true" ma:displayName="Image description" ma:description="Can Syntex describe an image" ma:format="Dropdown" ma:internalName="Imagedescription">
      <xsd:simpleType>
        <xsd:restriction base="dms:Note">
          <xsd:maxLength value="255"/>
        </xsd:restriction>
      </xsd:simpleType>
    </xsd:element>
    <xsd:element name="DocumentSummary" ma:index="34" nillable="true" ma:displayName="Document Summary" ma:description="This is a high-level abstract summary of the document" ma:format="Dropdown" ma:internalName="DocumentSumma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2ae6837-1a27-4943-8bb9-611ecbd0b2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3f5d479-a14c-4282-b0b8-57b7ffd0238a}" ma:internalName="TaxCatchAll" ma:showField="CatchAllData" ma:web="12ae6837-1a27-4943-8bb9-611ecbd0b220">
      <xsd:complexType>
        <xsd:complexContent>
          <xsd:extension base="dms:MultiChoiceLookup">
            <xsd:sequence>
              <xsd:element name="Value" type="dms:Lookup" maxOccurs="unbounded" minOccurs="0" nillable="true"/>
            </xsd:sequence>
          </xsd:extension>
        </xsd:complexContent>
      </xsd:complexType>
    </xsd:element>
    <xsd:element name="PrimeClassificationStatusDetails" ma:index="29" nillable="true" ma:displayName="Processing details" ma:internalName="PrimeClassificationStatusDetails">
      <xsd:simpleType>
        <xsd:restriction base="dms:Note">
          <xsd:maxLength value="255"/>
        </xsd:restriction>
      </xsd:simpleType>
    </xsd:element>
    <xsd:element name="PrimeLastClassified" ma:index="30" nillable="true" ma:displayName="Processed" ma:internalName="PrimeLastClassified">
      <xsd:simpleType>
        <xsd:restriction base="dms:DateTime"/>
      </xsd:simpleType>
    </xsd:element>
    <xsd:element name="PrimeCorrectedByUser" ma:index="31" nillable="true" ma:displayName="Corrected" ma:internalName="PrimeCorrectedByUser">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Summary xmlns="67491261-e609-40b2-a52f-52096e66a8e8" xsi:nil="true"/>
    <DocumentSummary xmlns="67491261-e609-40b2-a52f-52096e66a8e8" xsi:nil="true"/>
    <PrimeLastClassified xmlns="12ae6837-1a27-4943-8bb9-611ecbd0b220" xsi:nil="true"/>
    <lcf76f155ced4ddcb4097134ff3c332f xmlns="67491261-e609-40b2-a52f-52096e66a8e8">
      <Terms xmlns="http://schemas.microsoft.com/office/infopath/2007/PartnerControls"/>
    </lcf76f155ced4ddcb4097134ff3c332f>
    <TaxCatchAll xmlns="12ae6837-1a27-4943-8bb9-611ecbd0b220" xsi:nil="true"/>
    <Imagedescription xmlns="67491261-e609-40b2-a52f-52096e66a8e8" xsi:nil="true"/>
    <PrimeClassificationStatusDetails xmlns="12ae6837-1a27-4943-8bb9-611ecbd0b220" xsi:nil="true"/>
    <_ip_UnifiedCompliancePolicyProperties xmlns="http://schemas.microsoft.com/sharepoint/v3" xsi:nil="true"/>
    <PrimeCorrectedByUser xmlns="12ae6837-1a27-4943-8bb9-611ecbd0b220" xsi:nil="true"/>
    <OCRextractedtext xmlns="67491261-e609-40b2-a52f-52096e66a8e8" xsi:nil="true"/>
  </documentManagement>
</p:properties>
</file>

<file path=customXml/itemProps1.xml><?xml version="1.0" encoding="utf-8"?>
<ds:datastoreItem xmlns:ds="http://schemas.openxmlformats.org/officeDocument/2006/customXml" ds:itemID="{AB82E6F6-6406-4D2A-9555-C8D7B58083C3}"/>
</file>

<file path=customXml/itemProps2.xml><?xml version="1.0" encoding="utf-8"?>
<ds:datastoreItem xmlns:ds="http://schemas.openxmlformats.org/officeDocument/2006/customXml" ds:itemID="{A6346457-C8FD-47D0-8964-D22CA3EAAA07}">
  <ds:schemaRefs>
    <ds:schemaRef ds:uri="http://schemas.microsoft.com/sharepoint/v3/contenttype/forms"/>
  </ds:schemaRefs>
</ds:datastoreItem>
</file>

<file path=customXml/itemProps3.xml><?xml version="1.0" encoding="utf-8"?>
<ds:datastoreItem xmlns:ds="http://schemas.openxmlformats.org/officeDocument/2006/customXml" ds:itemID="{D9B4F9F1-AEA3-4EC6-8FA8-99A3C043874D}"/>
</file>

<file path=docMetadata/LabelInfo.xml><?xml version="1.0" encoding="utf-8"?>
<clbl:labelList xmlns:clbl="http://schemas.microsoft.com/office/2020/mipLabelMetadata">
  <clbl:label id="{c2e1cf9b-e1b6-44eb-8021-428c292d3eb5}" enabled="0" method="" siteId="{c2e1cf9b-e1b6-44eb-8021-428c292d3eb5}" removed="1"/>
</clbl:labelList>
</file>

<file path=docProps/app.xml><?xml version="1.0" encoding="utf-8"?>
<Properties xmlns="http://schemas.openxmlformats.org/officeDocument/2006/extended-properties" xmlns:vt="http://schemas.openxmlformats.org/officeDocument/2006/docPropsVTypes">
  <TotalTime>5026</TotalTime>
  <Words>606</Words>
  <Application>Microsoft Office PowerPoint</Application>
  <PresentationFormat>Widescreen</PresentationFormat>
  <Paragraphs>152</Paragraphs>
  <Slides>13</Slides>
  <Notes>2</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6" baseType="lpstr">
      <vt:lpstr>Arial</vt:lpstr>
      <vt:lpstr>Avenir Book</vt:lpstr>
      <vt:lpstr>Avenir Heavy</vt:lpstr>
      <vt:lpstr>Avenir-Black</vt:lpstr>
      <vt:lpstr>Avenir-Heavy</vt:lpstr>
      <vt:lpstr>Calibri</vt:lpstr>
      <vt:lpstr>Times</vt:lpstr>
      <vt:lpstr>Webdings</vt:lpstr>
      <vt:lpstr>Custom Design</vt:lpstr>
      <vt:lpstr>1_Custom Design</vt:lpstr>
      <vt:lpstr>2_Custom Design</vt:lpstr>
      <vt:lpstr>3_Custom Design</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studiovertex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 title in 24 point Arial regular</dc:title>
  <dc:creator>Nathalie Gouiran</dc:creator>
  <cp:lastModifiedBy>GUTHRIE, Teresa</cp:lastModifiedBy>
  <cp:revision>271</cp:revision>
  <cp:lastPrinted>2011-08-22T20:13:01Z</cp:lastPrinted>
  <dcterms:created xsi:type="dcterms:W3CDTF">2011-11-29T17:23:10Z</dcterms:created>
  <dcterms:modified xsi:type="dcterms:W3CDTF">2026-03-17T18:44:59Z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0x0101005E0B190E0EA479489EFC2FFB8638EC8F</vt:lpwstr>
  </property>
</Properties>
</file>