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3"/>
    <p:sldMasterId id="2147483793" r:id="rId4"/>
    <p:sldMasterId id="2147483826" r:id="rId5"/>
    <p:sldMasterId id="2147483828" r:id="rId6"/>
  </p:sldMasterIdLst>
  <p:notesMasterIdLst>
    <p:notesMasterId r:id="rId20"/>
  </p:notesMasterIdLst>
  <p:sldIdLst>
    <p:sldId id="261" r:id="rId7"/>
    <p:sldId id="266" r:id="rId8"/>
    <p:sldId id="263" r:id="rId9"/>
    <p:sldId id="262" r:id="rId10"/>
    <p:sldId id="1627" r:id="rId11"/>
    <p:sldId id="265" r:id="rId12"/>
    <p:sldId id="301" r:id="rId13"/>
    <p:sldId id="323" r:id="rId14"/>
    <p:sldId id="268" r:id="rId15"/>
    <p:sldId id="267" r:id="rId16"/>
    <p:sldId id="300" r:id="rId17"/>
    <p:sldId id="260" r:id="rId18"/>
    <p:sldId id="298"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DF6"/>
    <a:srgbClr val="70C8BE"/>
    <a:srgbClr val="89C443"/>
    <a:srgbClr val="02AEF0"/>
    <a:srgbClr val="0092D2"/>
    <a:srgbClr val="0092CF"/>
    <a:srgbClr val="E27222"/>
    <a:srgbClr val="6FB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2072C-D54D-4AA7-9E8F-743883F59E22}" v="7" dt="2025-10-26T19:44:45.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3" d="100"/>
          <a:sy n="43" d="100"/>
        </p:scale>
        <p:origin x="1592" y="260"/>
      </p:cViewPr>
      <p:guideLst>
        <p:guide orient="horz" pos="2161"/>
        <p:guide orient="horz" pos="4075"/>
        <p:guide pos="2880"/>
        <p:guide pos="2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HRIE, Teresa" userId="64dcc90f-d8ff-4193-821a-cc992e770884" providerId="ADAL" clId="{F8250F7F-A73C-490D-AA50-DF441BDA2ED5}"/>
    <pc:docChg chg="custSel modSld">
      <pc:chgData name="GUTHRIE, Teresa" userId="64dcc90f-d8ff-4193-821a-cc992e770884" providerId="ADAL" clId="{F8250F7F-A73C-490D-AA50-DF441BDA2ED5}" dt="2025-10-26T19:44:26.843" v="19" actId="403"/>
      <pc:docMkLst>
        <pc:docMk/>
      </pc:docMkLst>
      <pc:sldChg chg="modSp">
        <pc:chgData name="GUTHRIE, Teresa" userId="64dcc90f-d8ff-4193-821a-cc992e770884" providerId="ADAL" clId="{F8250F7F-A73C-490D-AA50-DF441BDA2ED5}" dt="2025-10-26T19:44:26.843" v="19" actId="403"/>
        <pc:sldMkLst>
          <pc:docMk/>
          <pc:sldMk cId="0" sldId="260"/>
        </pc:sldMkLst>
        <pc:spChg chg="mod">
          <ac:chgData name="GUTHRIE, Teresa" userId="64dcc90f-d8ff-4193-821a-cc992e770884" providerId="ADAL" clId="{F8250F7F-A73C-490D-AA50-DF441BDA2ED5}" dt="2025-10-26T19:44:26.843" v="19" actId="403"/>
          <ac:spMkLst>
            <pc:docMk/>
            <pc:sldMk cId="0" sldId="260"/>
            <ac:spMk id="7171" creationId="{1C45E03A-6CC7-C992-4110-D18866EF6056}"/>
          </ac:spMkLst>
        </pc:spChg>
      </pc:sldChg>
      <pc:sldChg chg="addSp delSp modSp mod modClrScheme chgLayout">
        <pc:chgData name="GUTHRIE, Teresa" userId="64dcc90f-d8ff-4193-821a-cc992e770884" providerId="ADAL" clId="{F8250F7F-A73C-490D-AA50-DF441BDA2ED5}" dt="2025-10-26T19:43:52.027" v="16" actId="1035"/>
        <pc:sldMkLst>
          <pc:docMk/>
          <pc:sldMk cId="2306335530" sldId="298"/>
        </pc:sldMkLst>
        <pc:spChg chg="mod">
          <ac:chgData name="GUTHRIE, Teresa" userId="64dcc90f-d8ff-4193-821a-cc992e770884" providerId="ADAL" clId="{F8250F7F-A73C-490D-AA50-DF441BDA2ED5}" dt="2025-10-26T19:41:54.714" v="2" actId="26606"/>
          <ac:spMkLst>
            <pc:docMk/>
            <pc:sldMk cId="2306335530" sldId="298"/>
            <ac:spMk id="4" creationId="{0E674805-04A4-1308-D21F-FB1D10FF06F8}"/>
          </ac:spMkLst>
        </pc:spChg>
        <pc:spChg chg="mod">
          <ac:chgData name="GUTHRIE, Teresa" userId="64dcc90f-d8ff-4193-821a-cc992e770884" providerId="ADAL" clId="{F8250F7F-A73C-490D-AA50-DF441BDA2ED5}" dt="2025-10-26T19:43:52.027" v="16" actId="1035"/>
          <ac:spMkLst>
            <pc:docMk/>
            <pc:sldMk cId="2306335530" sldId="298"/>
            <ac:spMk id="6" creationId="{DF534031-EDA8-B32A-16BB-E0568AFC65BB}"/>
          </ac:spMkLst>
        </pc:spChg>
        <pc:picChg chg="del">
          <ac:chgData name="GUTHRIE, Teresa" userId="64dcc90f-d8ff-4193-821a-cc992e770884" providerId="ADAL" clId="{F8250F7F-A73C-490D-AA50-DF441BDA2ED5}" dt="2025-10-26T19:41:31.550" v="0" actId="478"/>
          <ac:picMkLst>
            <pc:docMk/>
            <pc:sldMk cId="2306335530" sldId="298"/>
            <ac:picMk id="2" creationId="{08012B98-A6D1-C593-43B0-17A242EC4534}"/>
          </ac:picMkLst>
        </pc:picChg>
        <pc:picChg chg="add mod">
          <ac:chgData name="GUTHRIE, Teresa" userId="64dcc90f-d8ff-4193-821a-cc992e770884" providerId="ADAL" clId="{F8250F7F-A73C-490D-AA50-DF441BDA2ED5}" dt="2025-10-26T19:41:58.016" v="3" actId="1076"/>
          <ac:picMkLst>
            <pc:docMk/>
            <pc:sldMk cId="2306335530" sldId="298"/>
            <ac:picMk id="3" creationId="{30D224EC-41DD-7EA2-6C8A-BF0E63EB1BB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BAF83-7383-4207-B364-C7F130670F14}"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ZA"/>
        </a:p>
      </dgm:t>
    </dgm:pt>
    <dgm:pt modelId="{2734975B-6CA1-4BFA-9507-A79C76EEF4CD}">
      <dgm:prSet phldrT="[Text]" custT="1"/>
      <dgm:spPr>
        <a:solidFill>
          <a:schemeClr val="accent3">
            <a:lumMod val="50000"/>
          </a:schemeClr>
        </a:solidFill>
      </dgm:spPr>
      <dgm:t>
        <a:bodyPr/>
        <a:lstStyle/>
        <a:p>
          <a:r>
            <a:rPr lang="en-US" sz="2000" b="1" dirty="0"/>
            <a:t>NASA is guided by 3 principles</a:t>
          </a:r>
          <a:endParaRPr lang="en-ZA" sz="2000" dirty="0"/>
        </a:p>
      </dgm:t>
    </dgm:pt>
    <dgm:pt modelId="{01D0ED6A-2F64-4AE1-97BF-6D7FFBF60615}" type="parTrans" cxnId="{4AC3CE08-9111-4BAE-9A4D-695CCFDC624C}">
      <dgm:prSet/>
      <dgm:spPr/>
      <dgm:t>
        <a:bodyPr/>
        <a:lstStyle/>
        <a:p>
          <a:endParaRPr lang="en-ZA"/>
        </a:p>
      </dgm:t>
    </dgm:pt>
    <dgm:pt modelId="{ED1F9D74-B05E-4BE4-8C75-3676681D4CDB}" type="sibTrans" cxnId="{4AC3CE08-9111-4BAE-9A4D-695CCFDC624C}">
      <dgm:prSet/>
      <dgm:spPr/>
      <dgm:t>
        <a:bodyPr/>
        <a:lstStyle/>
        <a:p>
          <a:endParaRPr lang="en-ZA"/>
        </a:p>
      </dgm:t>
    </dgm:pt>
    <dgm:pt modelId="{F8305A81-52B3-4FDD-9206-08879E93F277}">
      <dgm:prSet phldrT="[Text]" custT="1"/>
      <dgm:spPr>
        <a:solidFill>
          <a:schemeClr val="accent1">
            <a:lumMod val="50000"/>
          </a:schemeClr>
        </a:solidFill>
      </dgm:spPr>
      <dgm:t>
        <a:bodyPr/>
        <a:lstStyle/>
        <a:p>
          <a:r>
            <a:rPr lang="en-US" altLang="en-US" sz="1800" b="1" dirty="0"/>
            <a:t>1. Data triangulation: </a:t>
          </a:r>
          <a:r>
            <a:rPr lang="en-US" altLang="en-US" sz="1800" dirty="0"/>
            <a:t>triangulate and cross-check data from different sources (FE, FAP &amp;PS) to avoid double counting</a:t>
          </a:r>
          <a:endParaRPr lang="en-ZA" sz="1800" dirty="0"/>
        </a:p>
      </dgm:t>
    </dgm:pt>
    <dgm:pt modelId="{DE86041D-0BB2-429C-9C8C-57D6ADBD8A5A}" type="parTrans" cxnId="{02350E63-EB14-4C87-B14B-668A012EE6C5}">
      <dgm:prSet/>
      <dgm:spPr/>
      <dgm:t>
        <a:bodyPr/>
        <a:lstStyle/>
        <a:p>
          <a:endParaRPr lang="en-ZA"/>
        </a:p>
      </dgm:t>
    </dgm:pt>
    <dgm:pt modelId="{B81AE924-04DC-4781-B32B-8666E373C425}" type="sibTrans" cxnId="{02350E63-EB14-4C87-B14B-668A012EE6C5}">
      <dgm:prSet/>
      <dgm:spPr/>
      <dgm:t>
        <a:bodyPr/>
        <a:lstStyle/>
        <a:p>
          <a:endParaRPr lang="en-ZA"/>
        </a:p>
      </dgm:t>
    </dgm:pt>
    <dgm:pt modelId="{B8C300C4-2E4E-454F-BDA6-0BF3DEA7D691}">
      <dgm:prSet phldrT="[Text]" custT="1"/>
      <dgm:spPr>
        <a:solidFill>
          <a:schemeClr val="tx2">
            <a:lumMod val="75000"/>
          </a:schemeClr>
        </a:solidFill>
      </dgm:spPr>
      <dgm:t>
        <a:bodyPr/>
        <a:lstStyle/>
        <a:p>
          <a:r>
            <a:rPr lang="en-US" sz="1800" b="1" dirty="0"/>
            <a:t>2. NASA captures only complete transactions </a:t>
          </a:r>
          <a:r>
            <a:rPr lang="en-US" sz="1800" dirty="0"/>
            <a:t>All 9 vectors are mapped to recreate a complete transaction</a:t>
          </a:r>
          <a:endParaRPr lang="en-ZA" sz="1800" dirty="0"/>
        </a:p>
      </dgm:t>
    </dgm:pt>
    <dgm:pt modelId="{A61B5D64-1F5C-45CD-9CCB-F9DC03580875}" type="parTrans" cxnId="{8E5384A8-8493-4182-8703-E7A6C97FFDD5}">
      <dgm:prSet/>
      <dgm:spPr/>
      <dgm:t>
        <a:bodyPr/>
        <a:lstStyle/>
        <a:p>
          <a:endParaRPr lang="en-ZA"/>
        </a:p>
      </dgm:t>
    </dgm:pt>
    <dgm:pt modelId="{776049BD-DE62-49EF-A6AF-73FDD7C51E2B}" type="sibTrans" cxnId="{8E5384A8-8493-4182-8703-E7A6C97FFDD5}">
      <dgm:prSet/>
      <dgm:spPr/>
      <dgm:t>
        <a:bodyPr/>
        <a:lstStyle/>
        <a:p>
          <a:endParaRPr lang="en-ZA"/>
        </a:p>
      </dgm:t>
    </dgm:pt>
    <dgm:pt modelId="{E181DD86-4909-4CF7-A9A0-CA68F9120E2D}">
      <dgm:prSet phldrT="[Text]" custT="1"/>
      <dgm:spPr>
        <a:solidFill>
          <a:srgbClr val="70C8BE"/>
        </a:solidFill>
      </dgm:spPr>
      <dgm:t>
        <a:bodyPr/>
        <a:lstStyle/>
        <a:p>
          <a:r>
            <a:rPr lang="en-US" sz="1800" b="1" dirty="0"/>
            <a:t>3</a:t>
          </a:r>
        </a:p>
        <a:p>
          <a:endParaRPr lang="en-US" sz="1800" b="1" dirty="0"/>
        </a:p>
        <a:p>
          <a:r>
            <a:rPr lang="en-US" sz="1800" b="1" dirty="0"/>
            <a:t>3. Capture only actual expenditure, </a:t>
          </a:r>
          <a:r>
            <a:rPr lang="en-US" sz="1800" dirty="0"/>
            <a:t>HIV expenditures: Goods and services delivered to a Beneficiary Population. Not budgets or commitments</a:t>
          </a:r>
        </a:p>
        <a:p>
          <a:endParaRPr lang="en-US" sz="1800" b="1" dirty="0"/>
        </a:p>
        <a:p>
          <a:endParaRPr lang="en-ZA" sz="1800" dirty="0"/>
        </a:p>
      </dgm:t>
    </dgm:pt>
    <dgm:pt modelId="{B6A2E974-1668-4EB8-8202-DFBA3DCC1292}" type="parTrans" cxnId="{B09C1087-3B12-4220-91E5-31E19EAA61AB}">
      <dgm:prSet/>
      <dgm:spPr/>
      <dgm:t>
        <a:bodyPr/>
        <a:lstStyle/>
        <a:p>
          <a:endParaRPr lang="en-ZA"/>
        </a:p>
      </dgm:t>
    </dgm:pt>
    <dgm:pt modelId="{DFC41811-BBFB-4438-9CB4-AF9F11A3AE6C}" type="sibTrans" cxnId="{B09C1087-3B12-4220-91E5-31E19EAA61AB}">
      <dgm:prSet/>
      <dgm:spPr/>
      <dgm:t>
        <a:bodyPr/>
        <a:lstStyle/>
        <a:p>
          <a:endParaRPr lang="en-ZA"/>
        </a:p>
      </dgm:t>
    </dgm:pt>
    <dgm:pt modelId="{C6C51475-A9A0-4F63-90D7-291A2D25F92F}" type="pres">
      <dgm:prSet presAssocID="{64DBAF83-7383-4207-B364-C7F130670F14}" presName="hierChild1" presStyleCnt="0">
        <dgm:presLayoutVars>
          <dgm:orgChart val="1"/>
          <dgm:chPref val="1"/>
          <dgm:dir/>
          <dgm:animOne val="branch"/>
          <dgm:animLvl val="lvl"/>
          <dgm:resizeHandles/>
        </dgm:presLayoutVars>
      </dgm:prSet>
      <dgm:spPr/>
    </dgm:pt>
    <dgm:pt modelId="{997AFADA-12AA-4755-B7DE-4FDAE0662C95}" type="pres">
      <dgm:prSet presAssocID="{2734975B-6CA1-4BFA-9507-A79C76EEF4CD}" presName="hierRoot1" presStyleCnt="0">
        <dgm:presLayoutVars>
          <dgm:hierBranch val="init"/>
        </dgm:presLayoutVars>
      </dgm:prSet>
      <dgm:spPr/>
    </dgm:pt>
    <dgm:pt modelId="{1D0407A9-2756-4ECA-A1E1-7A3F3D9F5277}" type="pres">
      <dgm:prSet presAssocID="{2734975B-6CA1-4BFA-9507-A79C76EEF4CD}" presName="rootComposite1" presStyleCnt="0"/>
      <dgm:spPr/>
    </dgm:pt>
    <dgm:pt modelId="{87469557-4A24-41EA-BE32-07372A13CE1E}" type="pres">
      <dgm:prSet presAssocID="{2734975B-6CA1-4BFA-9507-A79C76EEF4CD}" presName="rootText1" presStyleLbl="node0" presStyleIdx="0" presStyleCnt="1" custScaleX="163587" custScaleY="50543" custLinFactNeighborY="-13455">
        <dgm:presLayoutVars>
          <dgm:chPref val="3"/>
        </dgm:presLayoutVars>
      </dgm:prSet>
      <dgm:spPr/>
    </dgm:pt>
    <dgm:pt modelId="{D79A295E-2AFE-47B9-ABD6-41A3BFB09D73}" type="pres">
      <dgm:prSet presAssocID="{2734975B-6CA1-4BFA-9507-A79C76EEF4CD}" presName="rootConnector1" presStyleLbl="node1" presStyleIdx="0" presStyleCnt="0"/>
      <dgm:spPr/>
    </dgm:pt>
    <dgm:pt modelId="{7EC5FA01-B64C-4E32-BB2A-32027BA88B32}" type="pres">
      <dgm:prSet presAssocID="{2734975B-6CA1-4BFA-9507-A79C76EEF4CD}" presName="hierChild2" presStyleCnt="0"/>
      <dgm:spPr/>
    </dgm:pt>
    <dgm:pt modelId="{9B060DF8-E5C9-4026-8558-D77083674675}" type="pres">
      <dgm:prSet presAssocID="{DE86041D-0BB2-429C-9C8C-57D6ADBD8A5A}" presName="Name37" presStyleLbl="parChTrans1D2" presStyleIdx="0" presStyleCnt="3"/>
      <dgm:spPr/>
    </dgm:pt>
    <dgm:pt modelId="{C8107B08-2D2E-4F61-A02F-186812B15402}" type="pres">
      <dgm:prSet presAssocID="{F8305A81-52B3-4FDD-9206-08879E93F277}" presName="hierRoot2" presStyleCnt="0">
        <dgm:presLayoutVars>
          <dgm:hierBranch val="init"/>
        </dgm:presLayoutVars>
      </dgm:prSet>
      <dgm:spPr/>
    </dgm:pt>
    <dgm:pt modelId="{2F4B3E87-B279-4C61-9BB3-2884A53B7171}" type="pres">
      <dgm:prSet presAssocID="{F8305A81-52B3-4FDD-9206-08879E93F277}" presName="rootComposite" presStyleCnt="0"/>
      <dgm:spPr/>
    </dgm:pt>
    <dgm:pt modelId="{707F073B-C371-4F62-AB72-F0FBF78D642C}" type="pres">
      <dgm:prSet presAssocID="{F8305A81-52B3-4FDD-9206-08879E93F277}" presName="rootText" presStyleLbl="node2" presStyleIdx="0" presStyleCnt="3" custScaleY="194974">
        <dgm:presLayoutVars>
          <dgm:chPref val="3"/>
        </dgm:presLayoutVars>
      </dgm:prSet>
      <dgm:spPr/>
    </dgm:pt>
    <dgm:pt modelId="{799946B5-7EC9-43F3-AB54-03861A23CAB4}" type="pres">
      <dgm:prSet presAssocID="{F8305A81-52B3-4FDD-9206-08879E93F277}" presName="rootConnector" presStyleLbl="node2" presStyleIdx="0" presStyleCnt="3"/>
      <dgm:spPr/>
    </dgm:pt>
    <dgm:pt modelId="{29F8C4E8-5166-4F1D-9BCD-B590D690495F}" type="pres">
      <dgm:prSet presAssocID="{F8305A81-52B3-4FDD-9206-08879E93F277}" presName="hierChild4" presStyleCnt="0"/>
      <dgm:spPr/>
    </dgm:pt>
    <dgm:pt modelId="{21323795-5A6F-49F3-80EA-B5C7CFED0AC1}" type="pres">
      <dgm:prSet presAssocID="{F8305A81-52B3-4FDD-9206-08879E93F277}" presName="hierChild5" presStyleCnt="0"/>
      <dgm:spPr/>
    </dgm:pt>
    <dgm:pt modelId="{88E90ABC-9268-42D4-AF5F-B7F8C17392E4}" type="pres">
      <dgm:prSet presAssocID="{A61B5D64-1F5C-45CD-9CCB-F9DC03580875}" presName="Name37" presStyleLbl="parChTrans1D2" presStyleIdx="1" presStyleCnt="3"/>
      <dgm:spPr/>
    </dgm:pt>
    <dgm:pt modelId="{D95A2E8C-44D2-49E2-A350-230F6960E295}" type="pres">
      <dgm:prSet presAssocID="{B8C300C4-2E4E-454F-BDA6-0BF3DEA7D691}" presName="hierRoot2" presStyleCnt="0">
        <dgm:presLayoutVars>
          <dgm:hierBranch val="init"/>
        </dgm:presLayoutVars>
      </dgm:prSet>
      <dgm:spPr/>
    </dgm:pt>
    <dgm:pt modelId="{AC51BC4E-170A-404B-9989-F2BFA97AD39E}" type="pres">
      <dgm:prSet presAssocID="{B8C300C4-2E4E-454F-BDA6-0BF3DEA7D691}" presName="rootComposite" presStyleCnt="0"/>
      <dgm:spPr/>
    </dgm:pt>
    <dgm:pt modelId="{4D5698B5-9525-4922-9C7D-9F39B6764128}" type="pres">
      <dgm:prSet presAssocID="{B8C300C4-2E4E-454F-BDA6-0BF3DEA7D691}" presName="rootText" presStyleLbl="node2" presStyleIdx="1" presStyleCnt="3" custScaleY="199380">
        <dgm:presLayoutVars>
          <dgm:chPref val="3"/>
        </dgm:presLayoutVars>
      </dgm:prSet>
      <dgm:spPr/>
    </dgm:pt>
    <dgm:pt modelId="{E5050B62-96CC-4628-923F-BE0B24E66924}" type="pres">
      <dgm:prSet presAssocID="{B8C300C4-2E4E-454F-BDA6-0BF3DEA7D691}" presName="rootConnector" presStyleLbl="node2" presStyleIdx="1" presStyleCnt="3"/>
      <dgm:spPr/>
    </dgm:pt>
    <dgm:pt modelId="{63F5394F-EA50-4956-BC68-82C11B7B4AEB}" type="pres">
      <dgm:prSet presAssocID="{B8C300C4-2E4E-454F-BDA6-0BF3DEA7D691}" presName="hierChild4" presStyleCnt="0"/>
      <dgm:spPr/>
    </dgm:pt>
    <dgm:pt modelId="{50B80C5F-3F1C-419A-A5EE-881B3895695D}" type="pres">
      <dgm:prSet presAssocID="{B8C300C4-2E4E-454F-BDA6-0BF3DEA7D691}" presName="hierChild5" presStyleCnt="0"/>
      <dgm:spPr/>
    </dgm:pt>
    <dgm:pt modelId="{484ECDC9-C966-4ED5-AA2F-5E2B944F0098}" type="pres">
      <dgm:prSet presAssocID="{B6A2E974-1668-4EB8-8202-DFBA3DCC1292}" presName="Name37" presStyleLbl="parChTrans1D2" presStyleIdx="2" presStyleCnt="3"/>
      <dgm:spPr/>
    </dgm:pt>
    <dgm:pt modelId="{DCFDD51E-6CD4-44F5-92C3-C0F7D35963AD}" type="pres">
      <dgm:prSet presAssocID="{E181DD86-4909-4CF7-A9A0-CA68F9120E2D}" presName="hierRoot2" presStyleCnt="0">
        <dgm:presLayoutVars>
          <dgm:hierBranch val="init"/>
        </dgm:presLayoutVars>
      </dgm:prSet>
      <dgm:spPr/>
    </dgm:pt>
    <dgm:pt modelId="{93AF1348-CFB5-4198-B8F4-3BE0936B4325}" type="pres">
      <dgm:prSet presAssocID="{E181DD86-4909-4CF7-A9A0-CA68F9120E2D}" presName="rootComposite" presStyleCnt="0"/>
      <dgm:spPr/>
    </dgm:pt>
    <dgm:pt modelId="{410FCF28-90FE-473E-A59B-B6BB047260B2}" type="pres">
      <dgm:prSet presAssocID="{E181DD86-4909-4CF7-A9A0-CA68F9120E2D}" presName="rootText" presStyleLbl="node2" presStyleIdx="2" presStyleCnt="3" custScaleY="194737">
        <dgm:presLayoutVars>
          <dgm:chPref val="3"/>
        </dgm:presLayoutVars>
      </dgm:prSet>
      <dgm:spPr/>
    </dgm:pt>
    <dgm:pt modelId="{D34201CF-FA20-4A11-B002-1FC333746A85}" type="pres">
      <dgm:prSet presAssocID="{E181DD86-4909-4CF7-A9A0-CA68F9120E2D}" presName="rootConnector" presStyleLbl="node2" presStyleIdx="2" presStyleCnt="3"/>
      <dgm:spPr/>
    </dgm:pt>
    <dgm:pt modelId="{FC71A272-2248-4166-9110-F0815D4C0995}" type="pres">
      <dgm:prSet presAssocID="{E181DD86-4909-4CF7-A9A0-CA68F9120E2D}" presName="hierChild4" presStyleCnt="0"/>
      <dgm:spPr/>
    </dgm:pt>
    <dgm:pt modelId="{26C9F63D-7B6E-42C1-A497-524F2F05929C}" type="pres">
      <dgm:prSet presAssocID="{E181DD86-4909-4CF7-A9A0-CA68F9120E2D}" presName="hierChild5" presStyleCnt="0"/>
      <dgm:spPr/>
    </dgm:pt>
    <dgm:pt modelId="{8DD8BCBB-5D23-465F-A0FA-B09362340C6C}" type="pres">
      <dgm:prSet presAssocID="{2734975B-6CA1-4BFA-9507-A79C76EEF4CD}" presName="hierChild3" presStyleCnt="0"/>
      <dgm:spPr/>
    </dgm:pt>
  </dgm:ptLst>
  <dgm:cxnLst>
    <dgm:cxn modelId="{4AC3CE08-9111-4BAE-9A4D-695CCFDC624C}" srcId="{64DBAF83-7383-4207-B364-C7F130670F14}" destId="{2734975B-6CA1-4BFA-9507-A79C76EEF4CD}" srcOrd="0" destOrd="0" parTransId="{01D0ED6A-2F64-4AE1-97BF-6D7FFBF60615}" sibTransId="{ED1F9D74-B05E-4BE4-8C75-3676681D4CDB}"/>
    <dgm:cxn modelId="{1D93660D-9FB7-40B3-9A40-05A47FB7258C}" type="presOf" srcId="{B8C300C4-2E4E-454F-BDA6-0BF3DEA7D691}" destId="{4D5698B5-9525-4922-9C7D-9F39B6764128}" srcOrd="0" destOrd="0" presId="urn:microsoft.com/office/officeart/2005/8/layout/orgChart1"/>
    <dgm:cxn modelId="{2F02AD28-F371-42DC-AD82-4D5D0E2C1714}" type="presOf" srcId="{B8C300C4-2E4E-454F-BDA6-0BF3DEA7D691}" destId="{E5050B62-96CC-4628-923F-BE0B24E66924}" srcOrd="1" destOrd="0" presId="urn:microsoft.com/office/officeart/2005/8/layout/orgChart1"/>
    <dgm:cxn modelId="{32529329-A228-4002-B40A-4ACB859E4C9D}" type="presOf" srcId="{E181DD86-4909-4CF7-A9A0-CA68F9120E2D}" destId="{D34201CF-FA20-4A11-B002-1FC333746A85}" srcOrd="1" destOrd="0" presId="urn:microsoft.com/office/officeart/2005/8/layout/orgChart1"/>
    <dgm:cxn modelId="{DD9B372A-6EEF-45F3-A98C-2CBF7534E2E7}" type="presOf" srcId="{2734975B-6CA1-4BFA-9507-A79C76EEF4CD}" destId="{87469557-4A24-41EA-BE32-07372A13CE1E}" srcOrd="0" destOrd="0" presId="urn:microsoft.com/office/officeart/2005/8/layout/orgChart1"/>
    <dgm:cxn modelId="{7C7EAC3F-AB22-4C07-9723-71C3A7C47CB9}" type="presOf" srcId="{64DBAF83-7383-4207-B364-C7F130670F14}" destId="{C6C51475-A9A0-4F63-90D7-291A2D25F92F}" srcOrd="0" destOrd="0" presId="urn:microsoft.com/office/officeart/2005/8/layout/orgChart1"/>
    <dgm:cxn modelId="{02350E63-EB14-4C87-B14B-668A012EE6C5}" srcId="{2734975B-6CA1-4BFA-9507-A79C76EEF4CD}" destId="{F8305A81-52B3-4FDD-9206-08879E93F277}" srcOrd="0" destOrd="0" parTransId="{DE86041D-0BB2-429C-9C8C-57D6ADBD8A5A}" sibTransId="{B81AE924-04DC-4781-B32B-8666E373C425}"/>
    <dgm:cxn modelId="{A2482345-5403-457F-9C43-8D398E1905FF}" type="presOf" srcId="{F8305A81-52B3-4FDD-9206-08879E93F277}" destId="{707F073B-C371-4F62-AB72-F0FBF78D642C}" srcOrd="0" destOrd="0" presId="urn:microsoft.com/office/officeart/2005/8/layout/orgChart1"/>
    <dgm:cxn modelId="{87B12477-F3CE-4BFF-B65C-8141640BC181}" type="presOf" srcId="{F8305A81-52B3-4FDD-9206-08879E93F277}" destId="{799946B5-7EC9-43F3-AB54-03861A23CAB4}" srcOrd="1" destOrd="0" presId="urn:microsoft.com/office/officeart/2005/8/layout/orgChart1"/>
    <dgm:cxn modelId="{B09C1087-3B12-4220-91E5-31E19EAA61AB}" srcId="{2734975B-6CA1-4BFA-9507-A79C76EEF4CD}" destId="{E181DD86-4909-4CF7-A9A0-CA68F9120E2D}" srcOrd="2" destOrd="0" parTransId="{B6A2E974-1668-4EB8-8202-DFBA3DCC1292}" sibTransId="{DFC41811-BBFB-4438-9CB4-AF9F11A3AE6C}"/>
    <dgm:cxn modelId="{33443691-6888-4FC0-A886-A8D6D18AF83A}" type="presOf" srcId="{2734975B-6CA1-4BFA-9507-A79C76EEF4CD}" destId="{D79A295E-2AFE-47B9-ABD6-41A3BFB09D73}" srcOrd="1" destOrd="0" presId="urn:microsoft.com/office/officeart/2005/8/layout/orgChart1"/>
    <dgm:cxn modelId="{AE978F91-E56A-4CDA-871C-001B5810C016}" type="presOf" srcId="{B6A2E974-1668-4EB8-8202-DFBA3DCC1292}" destId="{484ECDC9-C966-4ED5-AA2F-5E2B944F0098}" srcOrd="0" destOrd="0" presId="urn:microsoft.com/office/officeart/2005/8/layout/orgChart1"/>
    <dgm:cxn modelId="{8E5384A8-8493-4182-8703-E7A6C97FFDD5}" srcId="{2734975B-6CA1-4BFA-9507-A79C76EEF4CD}" destId="{B8C300C4-2E4E-454F-BDA6-0BF3DEA7D691}" srcOrd="1" destOrd="0" parTransId="{A61B5D64-1F5C-45CD-9CCB-F9DC03580875}" sibTransId="{776049BD-DE62-49EF-A6AF-73FDD7C51E2B}"/>
    <dgm:cxn modelId="{F1282AA9-DA57-411D-8F33-37B3C7A574DC}" type="presOf" srcId="{DE86041D-0BB2-429C-9C8C-57D6ADBD8A5A}" destId="{9B060DF8-E5C9-4026-8558-D77083674675}" srcOrd="0" destOrd="0" presId="urn:microsoft.com/office/officeart/2005/8/layout/orgChart1"/>
    <dgm:cxn modelId="{5F72FDE5-911D-4506-B36D-E1A5D798F484}" type="presOf" srcId="{E181DD86-4909-4CF7-A9A0-CA68F9120E2D}" destId="{410FCF28-90FE-473E-A59B-B6BB047260B2}" srcOrd="0" destOrd="0" presId="urn:microsoft.com/office/officeart/2005/8/layout/orgChart1"/>
    <dgm:cxn modelId="{6BF92AE8-274A-41FB-98E3-947EBD3391BD}" type="presOf" srcId="{A61B5D64-1F5C-45CD-9CCB-F9DC03580875}" destId="{88E90ABC-9268-42D4-AF5F-B7F8C17392E4}" srcOrd="0" destOrd="0" presId="urn:microsoft.com/office/officeart/2005/8/layout/orgChart1"/>
    <dgm:cxn modelId="{46A2CD64-2BEB-4889-B6A4-04B6E7945BBF}" type="presParOf" srcId="{C6C51475-A9A0-4F63-90D7-291A2D25F92F}" destId="{997AFADA-12AA-4755-B7DE-4FDAE0662C95}" srcOrd="0" destOrd="0" presId="urn:microsoft.com/office/officeart/2005/8/layout/orgChart1"/>
    <dgm:cxn modelId="{61B043F8-ADCD-438E-A5CD-05B083CDE418}" type="presParOf" srcId="{997AFADA-12AA-4755-B7DE-4FDAE0662C95}" destId="{1D0407A9-2756-4ECA-A1E1-7A3F3D9F5277}" srcOrd="0" destOrd="0" presId="urn:microsoft.com/office/officeart/2005/8/layout/orgChart1"/>
    <dgm:cxn modelId="{77F48858-EBC6-4F83-97DB-FCCBF7C5992D}" type="presParOf" srcId="{1D0407A9-2756-4ECA-A1E1-7A3F3D9F5277}" destId="{87469557-4A24-41EA-BE32-07372A13CE1E}" srcOrd="0" destOrd="0" presId="urn:microsoft.com/office/officeart/2005/8/layout/orgChart1"/>
    <dgm:cxn modelId="{CAF32E31-3177-43CB-80C9-FEA0EE7A927E}" type="presParOf" srcId="{1D0407A9-2756-4ECA-A1E1-7A3F3D9F5277}" destId="{D79A295E-2AFE-47B9-ABD6-41A3BFB09D73}" srcOrd="1" destOrd="0" presId="urn:microsoft.com/office/officeart/2005/8/layout/orgChart1"/>
    <dgm:cxn modelId="{A187652D-4918-4C08-BA49-6A2FA517B391}" type="presParOf" srcId="{997AFADA-12AA-4755-B7DE-4FDAE0662C95}" destId="{7EC5FA01-B64C-4E32-BB2A-32027BA88B32}" srcOrd="1" destOrd="0" presId="urn:microsoft.com/office/officeart/2005/8/layout/orgChart1"/>
    <dgm:cxn modelId="{0C93193B-60B1-4356-91F0-500E213C6277}" type="presParOf" srcId="{7EC5FA01-B64C-4E32-BB2A-32027BA88B32}" destId="{9B060DF8-E5C9-4026-8558-D77083674675}" srcOrd="0" destOrd="0" presId="urn:microsoft.com/office/officeart/2005/8/layout/orgChart1"/>
    <dgm:cxn modelId="{76A08949-AA42-4D98-92D1-C1D10D6F02A9}" type="presParOf" srcId="{7EC5FA01-B64C-4E32-BB2A-32027BA88B32}" destId="{C8107B08-2D2E-4F61-A02F-186812B15402}" srcOrd="1" destOrd="0" presId="urn:microsoft.com/office/officeart/2005/8/layout/orgChart1"/>
    <dgm:cxn modelId="{352D373D-2E58-408F-8182-D551E43BC5E6}" type="presParOf" srcId="{C8107B08-2D2E-4F61-A02F-186812B15402}" destId="{2F4B3E87-B279-4C61-9BB3-2884A53B7171}" srcOrd="0" destOrd="0" presId="urn:microsoft.com/office/officeart/2005/8/layout/orgChart1"/>
    <dgm:cxn modelId="{83149ADB-8514-41F5-B05C-99EF5DFFD38A}" type="presParOf" srcId="{2F4B3E87-B279-4C61-9BB3-2884A53B7171}" destId="{707F073B-C371-4F62-AB72-F0FBF78D642C}" srcOrd="0" destOrd="0" presId="urn:microsoft.com/office/officeart/2005/8/layout/orgChart1"/>
    <dgm:cxn modelId="{469D301D-F1E0-45C4-87B6-0FFFAE3A5CF9}" type="presParOf" srcId="{2F4B3E87-B279-4C61-9BB3-2884A53B7171}" destId="{799946B5-7EC9-43F3-AB54-03861A23CAB4}" srcOrd="1" destOrd="0" presId="urn:microsoft.com/office/officeart/2005/8/layout/orgChart1"/>
    <dgm:cxn modelId="{A9A8832E-9124-46D3-9F91-8E2C69D469E8}" type="presParOf" srcId="{C8107B08-2D2E-4F61-A02F-186812B15402}" destId="{29F8C4E8-5166-4F1D-9BCD-B590D690495F}" srcOrd="1" destOrd="0" presId="urn:microsoft.com/office/officeart/2005/8/layout/orgChart1"/>
    <dgm:cxn modelId="{47DD4542-1F80-45C0-AE0F-FA84D6F7C4A9}" type="presParOf" srcId="{C8107B08-2D2E-4F61-A02F-186812B15402}" destId="{21323795-5A6F-49F3-80EA-B5C7CFED0AC1}" srcOrd="2" destOrd="0" presId="urn:microsoft.com/office/officeart/2005/8/layout/orgChart1"/>
    <dgm:cxn modelId="{9623FCD2-ED3C-449F-B453-09CBC34AB9EF}" type="presParOf" srcId="{7EC5FA01-B64C-4E32-BB2A-32027BA88B32}" destId="{88E90ABC-9268-42D4-AF5F-B7F8C17392E4}" srcOrd="2" destOrd="0" presId="urn:microsoft.com/office/officeart/2005/8/layout/orgChart1"/>
    <dgm:cxn modelId="{27DD8D76-7639-4309-86D5-5748CF5A0931}" type="presParOf" srcId="{7EC5FA01-B64C-4E32-BB2A-32027BA88B32}" destId="{D95A2E8C-44D2-49E2-A350-230F6960E295}" srcOrd="3" destOrd="0" presId="urn:microsoft.com/office/officeart/2005/8/layout/orgChart1"/>
    <dgm:cxn modelId="{DBE5B3AA-4F6D-4F9E-AF9E-A060E2F1D0B1}" type="presParOf" srcId="{D95A2E8C-44D2-49E2-A350-230F6960E295}" destId="{AC51BC4E-170A-404B-9989-F2BFA97AD39E}" srcOrd="0" destOrd="0" presId="urn:microsoft.com/office/officeart/2005/8/layout/orgChart1"/>
    <dgm:cxn modelId="{D7097C25-E73C-4BBE-8970-9B9FA193E7A2}" type="presParOf" srcId="{AC51BC4E-170A-404B-9989-F2BFA97AD39E}" destId="{4D5698B5-9525-4922-9C7D-9F39B6764128}" srcOrd="0" destOrd="0" presId="urn:microsoft.com/office/officeart/2005/8/layout/orgChart1"/>
    <dgm:cxn modelId="{BA71DA9B-C13B-48E0-985A-FE908BAF794D}" type="presParOf" srcId="{AC51BC4E-170A-404B-9989-F2BFA97AD39E}" destId="{E5050B62-96CC-4628-923F-BE0B24E66924}" srcOrd="1" destOrd="0" presId="urn:microsoft.com/office/officeart/2005/8/layout/orgChart1"/>
    <dgm:cxn modelId="{13FC9160-4097-4F25-BBA1-9A7725653B61}" type="presParOf" srcId="{D95A2E8C-44D2-49E2-A350-230F6960E295}" destId="{63F5394F-EA50-4956-BC68-82C11B7B4AEB}" srcOrd="1" destOrd="0" presId="urn:microsoft.com/office/officeart/2005/8/layout/orgChart1"/>
    <dgm:cxn modelId="{1CFFBC4E-7289-44F5-8AD8-13DC680C6699}" type="presParOf" srcId="{D95A2E8C-44D2-49E2-A350-230F6960E295}" destId="{50B80C5F-3F1C-419A-A5EE-881B3895695D}" srcOrd="2" destOrd="0" presId="urn:microsoft.com/office/officeart/2005/8/layout/orgChart1"/>
    <dgm:cxn modelId="{98F6080B-DAAB-44C0-A363-D47215A71584}" type="presParOf" srcId="{7EC5FA01-B64C-4E32-BB2A-32027BA88B32}" destId="{484ECDC9-C966-4ED5-AA2F-5E2B944F0098}" srcOrd="4" destOrd="0" presId="urn:microsoft.com/office/officeart/2005/8/layout/orgChart1"/>
    <dgm:cxn modelId="{A8646D2C-FD9B-4EE7-B570-BA1594C2B8B2}" type="presParOf" srcId="{7EC5FA01-B64C-4E32-BB2A-32027BA88B32}" destId="{DCFDD51E-6CD4-44F5-92C3-C0F7D35963AD}" srcOrd="5" destOrd="0" presId="urn:microsoft.com/office/officeart/2005/8/layout/orgChart1"/>
    <dgm:cxn modelId="{0ABBB0B0-13D9-48A9-A8F0-F44076969410}" type="presParOf" srcId="{DCFDD51E-6CD4-44F5-92C3-C0F7D35963AD}" destId="{93AF1348-CFB5-4198-B8F4-3BE0936B4325}" srcOrd="0" destOrd="0" presId="urn:microsoft.com/office/officeart/2005/8/layout/orgChart1"/>
    <dgm:cxn modelId="{22ABE56B-2C82-4C86-BF20-D97768CCF9C6}" type="presParOf" srcId="{93AF1348-CFB5-4198-B8F4-3BE0936B4325}" destId="{410FCF28-90FE-473E-A59B-B6BB047260B2}" srcOrd="0" destOrd="0" presId="urn:microsoft.com/office/officeart/2005/8/layout/orgChart1"/>
    <dgm:cxn modelId="{6532127F-E127-40C9-812C-15BE0F64A5E2}" type="presParOf" srcId="{93AF1348-CFB5-4198-B8F4-3BE0936B4325}" destId="{D34201CF-FA20-4A11-B002-1FC333746A85}" srcOrd="1" destOrd="0" presId="urn:microsoft.com/office/officeart/2005/8/layout/orgChart1"/>
    <dgm:cxn modelId="{BAB58DE9-D7A0-4DB2-9CEC-712F28BCD87F}" type="presParOf" srcId="{DCFDD51E-6CD4-44F5-92C3-C0F7D35963AD}" destId="{FC71A272-2248-4166-9110-F0815D4C0995}" srcOrd="1" destOrd="0" presId="urn:microsoft.com/office/officeart/2005/8/layout/orgChart1"/>
    <dgm:cxn modelId="{5EB929A4-3821-4903-B873-801DB76A45B2}" type="presParOf" srcId="{DCFDD51E-6CD4-44F5-92C3-C0F7D35963AD}" destId="{26C9F63D-7B6E-42C1-A497-524F2F05929C}" srcOrd="2" destOrd="0" presId="urn:microsoft.com/office/officeart/2005/8/layout/orgChart1"/>
    <dgm:cxn modelId="{59939C67-F03F-4356-A338-E8964DE8944B}" type="presParOf" srcId="{997AFADA-12AA-4755-B7DE-4FDAE0662C95}" destId="{8DD8BCBB-5D23-465F-A0FA-B09362340C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ECDC9-C966-4ED5-AA2F-5E2B944F0098}">
      <dsp:nvSpPr>
        <dsp:cNvPr id="0" name=""/>
        <dsp:cNvSpPr/>
      </dsp:nvSpPr>
      <dsp:spPr>
        <a:xfrm>
          <a:off x="3943350" y="1303878"/>
          <a:ext cx="2789949" cy="639324"/>
        </a:xfrm>
        <a:custGeom>
          <a:avLst/>
          <a:gdLst/>
          <a:ahLst/>
          <a:cxnLst/>
          <a:rect l="0" t="0" r="0" b="0"/>
          <a:pathLst>
            <a:path>
              <a:moveTo>
                <a:pt x="0" y="0"/>
              </a:moveTo>
              <a:lnTo>
                <a:pt x="0" y="397221"/>
              </a:lnTo>
              <a:lnTo>
                <a:pt x="2789949" y="397221"/>
              </a:lnTo>
              <a:lnTo>
                <a:pt x="2789949" y="63932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E90ABC-9268-42D4-AF5F-B7F8C17392E4}">
      <dsp:nvSpPr>
        <dsp:cNvPr id="0" name=""/>
        <dsp:cNvSpPr/>
      </dsp:nvSpPr>
      <dsp:spPr>
        <a:xfrm>
          <a:off x="3897630" y="1303878"/>
          <a:ext cx="91440" cy="639324"/>
        </a:xfrm>
        <a:custGeom>
          <a:avLst/>
          <a:gdLst/>
          <a:ahLst/>
          <a:cxnLst/>
          <a:rect l="0" t="0" r="0" b="0"/>
          <a:pathLst>
            <a:path>
              <a:moveTo>
                <a:pt x="45720" y="0"/>
              </a:moveTo>
              <a:lnTo>
                <a:pt x="45720" y="63932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060DF8-E5C9-4026-8558-D77083674675}">
      <dsp:nvSpPr>
        <dsp:cNvPr id="0" name=""/>
        <dsp:cNvSpPr/>
      </dsp:nvSpPr>
      <dsp:spPr>
        <a:xfrm>
          <a:off x="1153400" y="1303878"/>
          <a:ext cx="2789949" cy="639324"/>
        </a:xfrm>
        <a:custGeom>
          <a:avLst/>
          <a:gdLst/>
          <a:ahLst/>
          <a:cxnLst/>
          <a:rect l="0" t="0" r="0" b="0"/>
          <a:pathLst>
            <a:path>
              <a:moveTo>
                <a:pt x="2789949" y="0"/>
              </a:moveTo>
              <a:lnTo>
                <a:pt x="2789949" y="397221"/>
              </a:lnTo>
              <a:lnTo>
                <a:pt x="0" y="397221"/>
              </a:lnTo>
              <a:lnTo>
                <a:pt x="0" y="63932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469557-4A24-41EA-BE32-07372A13CE1E}">
      <dsp:nvSpPr>
        <dsp:cNvPr id="0" name=""/>
        <dsp:cNvSpPr/>
      </dsp:nvSpPr>
      <dsp:spPr>
        <a:xfrm>
          <a:off x="2057402" y="721182"/>
          <a:ext cx="3771895" cy="582695"/>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NASA is guided by 3 principles</a:t>
          </a:r>
          <a:endParaRPr lang="en-ZA" sz="2000" kern="1200" dirty="0"/>
        </a:p>
      </dsp:txBody>
      <dsp:txXfrm>
        <a:off x="2057402" y="721182"/>
        <a:ext cx="3771895" cy="582695"/>
      </dsp:txXfrm>
    </dsp:sp>
    <dsp:sp modelId="{707F073B-C371-4F62-AB72-F0FBF78D642C}">
      <dsp:nvSpPr>
        <dsp:cNvPr id="0" name=""/>
        <dsp:cNvSpPr/>
      </dsp:nvSpPr>
      <dsp:spPr>
        <a:xfrm>
          <a:off x="529" y="1943203"/>
          <a:ext cx="2305742" cy="224779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en-US" sz="1800" b="1" kern="1200" dirty="0"/>
            <a:t>1. Data triangulation: </a:t>
          </a:r>
          <a:r>
            <a:rPr lang="en-US" altLang="en-US" sz="1800" kern="1200" dirty="0"/>
            <a:t>triangulate and cross-check data from different sources (FE, FAP &amp;PS) to avoid double counting</a:t>
          </a:r>
          <a:endParaRPr lang="en-ZA" sz="1800" kern="1200" dirty="0"/>
        </a:p>
      </dsp:txBody>
      <dsp:txXfrm>
        <a:off x="529" y="1943203"/>
        <a:ext cx="2305742" cy="2247799"/>
      </dsp:txXfrm>
    </dsp:sp>
    <dsp:sp modelId="{4D5698B5-9525-4922-9C7D-9F39B6764128}">
      <dsp:nvSpPr>
        <dsp:cNvPr id="0" name=""/>
        <dsp:cNvSpPr/>
      </dsp:nvSpPr>
      <dsp:spPr>
        <a:xfrm>
          <a:off x="2790478" y="1943203"/>
          <a:ext cx="2305742" cy="2298595"/>
        </a:xfrm>
        <a:prstGeom prst="rect">
          <a:avLst/>
        </a:prstGeom>
        <a:solidFill>
          <a:schemeClr val="tx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2. NASA captures only complete transactions </a:t>
          </a:r>
          <a:r>
            <a:rPr lang="en-US" sz="1800" kern="1200" dirty="0"/>
            <a:t>All 9 vectors are mapped to recreate a complete transaction</a:t>
          </a:r>
          <a:endParaRPr lang="en-ZA" sz="1800" kern="1200" dirty="0"/>
        </a:p>
      </dsp:txBody>
      <dsp:txXfrm>
        <a:off x="2790478" y="1943203"/>
        <a:ext cx="2305742" cy="2298595"/>
      </dsp:txXfrm>
    </dsp:sp>
    <dsp:sp modelId="{410FCF28-90FE-473E-A59B-B6BB047260B2}">
      <dsp:nvSpPr>
        <dsp:cNvPr id="0" name=""/>
        <dsp:cNvSpPr/>
      </dsp:nvSpPr>
      <dsp:spPr>
        <a:xfrm>
          <a:off x="5580427" y="1943203"/>
          <a:ext cx="2305742" cy="2245067"/>
        </a:xfrm>
        <a:prstGeom prst="rect">
          <a:avLst/>
        </a:prstGeom>
        <a:solidFill>
          <a:srgbClr val="70C8BE"/>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3</a:t>
          </a:r>
        </a:p>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3. Capture only actual expenditure, </a:t>
          </a:r>
          <a:r>
            <a:rPr lang="en-US" sz="1800" kern="1200" dirty="0"/>
            <a:t>HIV expenditures: Goods and services delivered to a Beneficiary Population. Not budgets or commitments</a:t>
          </a:r>
        </a:p>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endParaRPr lang="en-ZA" sz="1800" kern="1200" dirty="0"/>
        </a:p>
      </dsp:txBody>
      <dsp:txXfrm>
        <a:off x="5580427" y="1943203"/>
        <a:ext cx="2305742" cy="22450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449C9-C473-45F3-A8A5-ED2E351124CD}" type="datetimeFigureOut">
              <a:rPr lang="en-BE" smtClean="0"/>
              <a:t>10/26/2025</a:t>
            </a:fld>
            <a:endParaRPr lang="en-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5779F-A436-40A9-9541-A99834B0B825}" type="slidenum">
              <a:rPr lang="en-BE" smtClean="0"/>
              <a:t>‹#›</a:t>
            </a:fld>
            <a:endParaRPr lang="en-BE"/>
          </a:p>
        </p:txBody>
      </p:sp>
    </p:spTree>
    <p:extLst>
      <p:ext uri="{BB962C8B-B14F-4D97-AF65-F5344CB8AC3E}">
        <p14:creationId xmlns:p14="http://schemas.microsoft.com/office/powerpoint/2010/main" val="330414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DAEE98-D11B-1F46-BD54-12FAEE1FDBDD}" type="slidenum">
              <a:rPr lang="en-US">
                <a:solidFill>
                  <a:prstClr val="black"/>
                </a:solidFill>
                <a:latin typeface="Calibri"/>
              </a:rPr>
              <a:pPr>
                <a:defRPr/>
              </a:pPr>
              <a:t>8</a:t>
            </a:fld>
            <a:endParaRPr lang="en-US">
              <a:solidFill>
                <a:prstClr val="black"/>
              </a:solidFill>
              <a:latin typeface="Calibri"/>
            </a:endParaRPr>
          </a:p>
        </p:txBody>
      </p:sp>
      <p:sp>
        <p:nvSpPr>
          <p:cNvPr id="24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9859" name="Rectangle 3"/>
          <p:cNvSpPr>
            <a:spLocks noGrp="1" noChangeArrowheads="1"/>
          </p:cNvSpPr>
          <p:nvPr>
            <p:ph type="body" idx="1"/>
          </p:nvPr>
        </p:nvSpPr>
        <p:spPr/>
        <p:txBody>
          <a:bodyPr/>
          <a:lstStyle/>
          <a:p>
            <a:pPr eaLnBrk="1" hangingPunct="1">
              <a:defRPr/>
            </a:pPr>
            <a:endParaRPr lang="es-E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Arial" panose="020B0604020202020204" pitchFamily="34" charset="0"/>
                <a:cs typeface="Arial" panose="020B0604020202020204" pitchFamily="34" charset="0"/>
              </a:rPr>
              <a:t>The identification of transactions starts during the planning step when mapping the different actors in the HIV response. The source-agent-provider relation is identified in this phase, as well as the funding transfer mechanisms and activities could also be identified</a:t>
            </a:r>
          </a:p>
          <a:p>
            <a:endParaRPr lang="en-BE" dirty="0"/>
          </a:p>
        </p:txBody>
      </p:sp>
      <p:sp>
        <p:nvSpPr>
          <p:cNvPr id="4" name="Slide Number Placeholder 3"/>
          <p:cNvSpPr>
            <a:spLocks noGrp="1"/>
          </p:cNvSpPr>
          <p:nvPr>
            <p:ph type="sldNum" sz="quarter" idx="5"/>
          </p:nvPr>
        </p:nvSpPr>
        <p:spPr/>
        <p:txBody>
          <a:bodyPr/>
          <a:lstStyle/>
          <a:p>
            <a:fld id="{1D15779F-A436-40A9-9541-A99834B0B825}" type="slidenum">
              <a:rPr lang="en-BE" smtClean="0"/>
              <a:t>10</a:t>
            </a:fld>
            <a:endParaRPr lang="en-BE"/>
          </a:p>
        </p:txBody>
      </p:sp>
    </p:spTree>
    <p:extLst>
      <p:ext uri="{BB962C8B-B14F-4D97-AF65-F5344CB8AC3E}">
        <p14:creationId xmlns:p14="http://schemas.microsoft.com/office/powerpoint/2010/main" val="345011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8DA789-F711-2E7A-B6FA-2EA92820B52E}"/>
              </a:ext>
            </a:extLst>
          </p:cNvPr>
          <p:cNvSpPr/>
          <p:nvPr userDrawn="1"/>
        </p:nvSpPr>
        <p:spPr>
          <a:xfrm>
            <a:off x="0" y="0"/>
            <a:ext cx="9144000" cy="5767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51367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27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B776-2D76-5F78-218C-2E2AE7DC9F1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DF20B85-ADC6-C029-3709-55F1C4AA1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5259519-8333-6790-EF1E-157AA8A58EB8}"/>
              </a:ext>
            </a:extLst>
          </p:cNvPr>
          <p:cNvSpPr>
            <a:spLocks noGrp="1"/>
          </p:cNvSpPr>
          <p:nvPr>
            <p:ph type="dt" sz="half" idx="10"/>
          </p:nvPr>
        </p:nvSpPr>
        <p:spPr/>
        <p:txBody>
          <a:bodyPr/>
          <a:lstStyle/>
          <a:p>
            <a:fld id="{B57759E8-6FD9-4EF1-B7D3-DCB68BAC0B20}" type="datetimeFigureOut">
              <a:rPr lang="en-ZA" smtClean="0"/>
              <a:t>2025/10/26</a:t>
            </a:fld>
            <a:endParaRPr lang="en-ZA"/>
          </a:p>
        </p:txBody>
      </p:sp>
      <p:sp>
        <p:nvSpPr>
          <p:cNvPr id="5" name="Footer Placeholder 4">
            <a:extLst>
              <a:ext uri="{FF2B5EF4-FFF2-40B4-BE49-F238E27FC236}">
                <a16:creationId xmlns:a16="http://schemas.microsoft.com/office/drawing/2014/main" id="{178178E7-A018-26C3-07DE-066495AED96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635D15E-7413-F442-89ED-AB1CCB6EBEF1}"/>
              </a:ext>
            </a:extLst>
          </p:cNvPr>
          <p:cNvSpPr>
            <a:spLocks noGrp="1"/>
          </p:cNvSpPr>
          <p:nvPr>
            <p:ph type="sldNum" sz="quarter" idx="12"/>
          </p:nvPr>
        </p:nvSpPr>
        <p:spPr/>
        <p:txBody>
          <a:bodyPr/>
          <a:lstStyle/>
          <a:p>
            <a:fld id="{F7BAC99E-F471-4677-BDEA-77B025A199F7}" type="slidenum">
              <a:rPr lang="en-ZA" smtClean="0"/>
              <a:t>‹#›</a:t>
            </a:fld>
            <a:endParaRPr lang="en-ZA"/>
          </a:p>
        </p:txBody>
      </p:sp>
    </p:spTree>
    <p:extLst>
      <p:ext uri="{BB962C8B-B14F-4D97-AF65-F5344CB8AC3E}">
        <p14:creationId xmlns:p14="http://schemas.microsoft.com/office/powerpoint/2010/main" val="64238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sldNum" sz="quarter" idx="10"/>
          </p:nvPr>
        </p:nvSpPr>
        <p:spPr>
          <a:ln/>
        </p:spPr>
        <p:txBody>
          <a:bodyPr/>
          <a:lstStyle>
            <a:lvl1pPr>
              <a:defRPr/>
            </a:lvl1pPr>
          </a:lstStyle>
          <a:p>
            <a:pPr>
              <a:defRPr/>
            </a:pPr>
            <a:fld id="{D5DD4CAF-BD92-8443-BC9E-FAAFCC50422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
        <p:nvSpPr>
          <p:cNvPr id="6" name="Rectangle 4"/>
          <p:cNvSpPr>
            <a:spLocks noGrp="1" noChangeArrowheads="1"/>
          </p:cNvSpPr>
          <p:nvPr>
            <p:ph type="dt" sz="half" idx="11"/>
          </p:nvPr>
        </p:nvSpPr>
        <p:spPr>
          <a:ln/>
        </p:spPr>
        <p:txBody>
          <a:bodyPr/>
          <a:lstStyle>
            <a:lvl1pPr>
              <a:defRPr/>
            </a:lvl1pPr>
          </a:lstStyle>
          <a:p>
            <a:pPr>
              <a:defRPr/>
            </a:pPr>
            <a:endParaRPr lang="en-US">
              <a:solidFill>
                <a:prstClr val="black">
                  <a:tint val="75000"/>
                </a:prstClr>
              </a:solidFill>
              <a:latin typeface="Calibri"/>
            </a:endParaRPr>
          </a:p>
        </p:txBody>
      </p:sp>
    </p:spTree>
    <p:extLst>
      <p:ext uri="{BB962C8B-B14F-4D97-AF65-F5344CB8AC3E}">
        <p14:creationId xmlns:p14="http://schemas.microsoft.com/office/powerpoint/2010/main" val="255254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74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5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19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DD119C-8848-8B3B-BE79-925DBF8C038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54E4D52-7B34-3624-0312-8CF5C71A010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74BAA70-9932-1296-11D5-1BEC96929CC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577E297A-EA0A-469B-8A7D-7E45BE1A36E8}" type="datetimeFigureOut">
              <a:rPr lang="en-US"/>
              <a:pPr>
                <a:defRPr/>
              </a:pPr>
              <a:t>10/26/2025</a:t>
            </a:fld>
            <a:endParaRPr lang="en-US"/>
          </a:p>
        </p:txBody>
      </p:sp>
      <p:sp>
        <p:nvSpPr>
          <p:cNvPr id="5" name="Footer Placeholder 4">
            <a:extLst>
              <a:ext uri="{FF2B5EF4-FFF2-40B4-BE49-F238E27FC236}">
                <a16:creationId xmlns:a16="http://schemas.microsoft.com/office/drawing/2014/main" id="{C742B2EB-8F5A-9A77-0FDF-E9597D33EF7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CA982E1E-8034-C6C8-66A9-3015249E385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D63D765-4869-4036-A51F-A27D4140F3FE}" type="slidenum">
              <a:rPr lang="en-US" altLang="en-US"/>
              <a:pPr/>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B0E45CEF-8195-8B8D-ABF3-881F12B10B9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E7C96D-D939-5B0B-B78E-2A72FFADED01}"/>
              </a:ext>
            </a:extLst>
          </p:cNvPr>
          <p:cNvSpPr/>
          <p:nvPr userDrawn="1"/>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spTree>
  </p:cSld>
  <p:clrMap bg1="lt1" tx1="dk1" bg2="lt2" tx2="dk2" accent1="accent1" accent2="accent2" accent3="accent3" accent4="accent4" accent5="accent5" accent6="accent6" hlink="hlink" folHlink="folHlink"/>
  <p:sldLayoutIdLst>
    <p:sldLayoutId id="21474838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3DBAC4-A5A1-8113-4BF5-FC725442FA7D}"/>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4.wmf"/><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emf"/><Relationship Id="rId15" Type="http://schemas.openxmlformats.org/officeDocument/2006/relationships/image" Target="../media/image15.jpeg"/><Relationship Id="rId10"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DF08BDB0-2B9F-3061-DF50-B031833426F0}"/>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dirty="0">
                <a:solidFill>
                  <a:srgbClr val="000000"/>
                </a:solidFill>
                <a:cs typeface="Arial" panose="020B0604020202020204" pitchFamily="34" charset="0"/>
              </a:rPr>
              <a:t>UNAIDS | SEPTEMBER 2025</a:t>
            </a:r>
          </a:p>
        </p:txBody>
      </p:sp>
      <p:sp>
        <p:nvSpPr>
          <p:cNvPr id="6147" name="Title 1">
            <a:extLst>
              <a:ext uri="{FF2B5EF4-FFF2-40B4-BE49-F238E27FC236}">
                <a16:creationId xmlns:a16="http://schemas.microsoft.com/office/drawing/2014/main" id="{F205F599-1C07-1EE6-5132-8F2E3496BDC8}"/>
              </a:ext>
            </a:extLst>
          </p:cNvPr>
          <p:cNvSpPr txBox="1">
            <a:spLocks/>
          </p:cNvSpPr>
          <p:nvPr/>
        </p:nvSpPr>
        <p:spPr bwMode="auto">
          <a:xfrm>
            <a:off x="546100" y="942975"/>
            <a:ext cx="695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cs typeface="Arial" panose="020B0604020202020204" pitchFamily="34" charset="0"/>
              </a:rPr>
              <a:t>Resource Tracking and Transactions in NASA</a:t>
            </a:r>
          </a:p>
        </p:txBody>
      </p:sp>
      <p:sp>
        <p:nvSpPr>
          <p:cNvPr id="6148" name="Text Placeholder 6">
            <a:extLst>
              <a:ext uri="{FF2B5EF4-FFF2-40B4-BE49-F238E27FC236}">
                <a16:creationId xmlns:a16="http://schemas.microsoft.com/office/drawing/2014/main" id="{082ECEE4-ACEF-9537-B814-6EDF6AB661CE}"/>
              </a:ext>
            </a:extLst>
          </p:cNvPr>
          <p:cNvSpPr txBox="1">
            <a:spLocks/>
          </p:cNvSpPr>
          <p:nvPr/>
        </p:nvSpPr>
        <p:spPr bwMode="auto">
          <a:xfrm>
            <a:off x="546100" y="2670175"/>
            <a:ext cx="6953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a:solidFill>
                  <a:srgbClr val="000000"/>
                </a:solidFill>
                <a:cs typeface="Arial" panose="020B0604020202020204" pitchFamily="34" charset="0"/>
              </a:rPr>
              <a:t>PRESENTER NAME</a:t>
            </a:r>
          </a:p>
        </p:txBody>
      </p:sp>
      <p:sp>
        <p:nvSpPr>
          <p:cNvPr id="6149" name="Text Placeholder 6">
            <a:extLst>
              <a:ext uri="{FF2B5EF4-FFF2-40B4-BE49-F238E27FC236}">
                <a16:creationId xmlns:a16="http://schemas.microsoft.com/office/drawing/2014/main" id="{B98A1352-4B05-DD62-0ECC-50895CBA0846}"/>
              </a:ext>
            </a:extLst>
          </p:cNvPr>
          <p:cNvSpPr txBox="1">
            <a:spLocks/>
          </p:cNvSpPr>
          <p:nvPr/>
        </p:nvSpPr>
        <p:spPr bwMode="auto">
          <a:xfrm>
            <a:off x="546100" y="2127250"/>
            <a:ext cx="6953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400" b="1" dirty="0">
                <a:solidFill>
                  <a:schemeClr val="accent2"/>
                </a:solidFill>
                <a:cs typeface="Arial" panose="020B0604020202020204" pitchFamily="34" charset="0"/>
              </a:rPr>
              <a:t>NATIONAL AIDS SPENDING ASSESSMENT</a:t>
            </a:r>
          </a:p>
        </p:txBody>
      </p:sp>
      <p:pic>
        <p:nvPicPr>
          <p:cNvPr id="6150" name="Picture 7">
            <a:extLst>
              <a:ext uri="{FF2B5EF4-FFF2-40B4-BE49-F238E27FC236}">
                <a16:creationId xmlns:a16="http://schemas.microsoft.com/office/drawing/2014/main" id="{1EEE30C1-3297-56E7-7B38-EC6150BAC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1350"/>
            <a:ext cx="91535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CB21-1789-0F8F-4761-8CE8E1D1E4C7}"/>
              </a:ext>
            </a:extLst>
          </p:cNvPr>
          <p:cNvSpPr txBox="1">
            <a:spLocks/>
          </p:cNvSpPr>
          <p:nvPr/>
        </p:nvSpPr>
        <p:spPr bwMode="auto">
          <a:xfrm>
            <a:off x="363538" y="128707"/>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Recreating transactions </a:t>
            </a:r>
          </a:p>
        </p:txBody>
      </p:sp>
      <p:sp>
        <p:nvSpPr>
          <p:cNvPr id="4" name="Text Placeholder 2">
            <a:extLst>
              <a:ext uri="{FF2B5EF4-FFF2-40B4-BE49-F238E27FC236}">
                <a16:creationId xmlns:a16="http://schemas.microsoft.com/office/drawing/2014/main" id="{0F60EC83-CE40-A91B-C88A-B4F02FA5EE8A}"/>
              </a:ext>
            </a:extLst>
          </p:cNvPr>
          <p:cNvSpPr txBox="1">
            <a:spLocks/>
          </p:cNvSpPr>
          <p:nvPr/>
        </p:nvSpPr>
        <p:spPr>
          <a:xfrm>
            <a:off x="275252" y="952608"/>
            <a:ext cx="8868748" cy="980528"/>
          </a:xfrm>
          <a:prstGeom prst="rect">
            <a:avLst/>
          </a:prstGeom>
        </p:spPr>
        <p:txBody>
          <a:bodyPr vert="horz" lIns="91440" tIns="0" rIns="9144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00000"/>
              </a:lnSpc>
              <a:spcBef>
                <a:spcPts val="0"/>
              </a:spcBef>
              <a:buFont typeface="Arial" panose="020B0604020202020204" pitchFamily="34" charset="0"/>
              <a:buChar char="•"/>
              <a:defRPr sz="2400" kern="1200">
                <a:solidFill>
                  <a:schemeClr val="accent6"/>
                </a:solidFill>
                <a:latin typeface="+mn-lt"/>
                <a:ea typeface="+mn-ea"/>
                <a:cs typeface="+mn-cs"/>
              </a:defRPr>
            </a:lvl2pPr>
            <a:lvl3pPr marL="685800" indent="-347472" algn="l" defTabSz="914400" rtl="0" eaLnBrk="1" latinLnBrk="0" hangingPunct="1">
              <a:lnSpc>
                <a:spcPct val="100000"/>
              </a:lnSpc>
              <a:spcBef>
                <a:spcPts val="0"/>
              </a:spcBef>
              <a:buFont typeface="Arial" panose="020B0604020202020204" pitchFamily="34" charset="0"/>
              <a:buChar char="•"/>
              <a:defRPr sz="24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tx1"/>
                </a:solidFill>
                <a:latin typeface="Arial" panose="020B0604020202020204" pitchFamily="34" charset="0"/>
                <a:cs typeface="Arial" panose="020B0604020202020204" pitchFamily="34" charset="0"/>
              </a:rPr>
              <a:t>Recreating transactions </a:t>
            </a:r>
            <a:r>
              <a:rPr lang="en-US" sz="1600" dirty="0">
                <a:solidFill>
                  <a:schemeClr val="tx1"/>
                </a:solidFill>
                <a:latin typeface="Arial" panose="020B0604020202020204" pitchFamily="34" charset="0"/>
                <a:cs typeface="Arial" panose="020B0604020202020204" pitchFamily="34" charset="0"/>
              </a:rPr>
              <a:t>involves tracing the flow of funds from the source (e.g., government budget allocations, donor contributions) to various implementing agencies, service providers, and recipients.</a:t>
            </a:r>
          </a:p>
        </p:txBody>
      </p:sp>
      <p:pic>
        <p:nvPicPr>
          <p:cNvPr id="14" name="Picture 13">
            <a:extLst>
              <a:ext uri="{FF2B5EF4-FFF2-40B4-BE49-F238E27FC236}">
                <a16:creationId xmlns:a16="http://schemas.microsoft.com/office/drawing/2014/main" id="{547FF08E-7B15-2666-3239-C88B1FFAED35}"/>
              </a:ext>
            </a:extLst>
          </p:cNvPr>
          <p:cNvPicPr>
            <a:picLocks noChangeAspect="1"/>
          </p:cNvPicPr>
          <p:nvPr/>
        </p:nvPicPr>
        <p:blipFill>
          <a:blip r:embed="rId3"/>
          <a:stretch>
            <a:fillRect/>
          </a:stretch>
        </p:blipFill>
        <p:spPr>
          <a:xfrm>
            <a:off x="634121" y="1806539"/>
            <a:ext cx="8062763" cy="4433234"/>
          </a:xfrm>
          <a:prstGeom prst="rect">
            <a:avLst/>
          </a:prstGeom>
        </p:spPr>
      </p:pic>
    </p:spTree>
    <p:extLst>
      <p:ext uri="{BB962C8B-B14F-4D97-AF65-F5344CB8AC3E}">
        <p14:creationId xmlns:p14="http://schemas.microsoft.com/office/powerpoint/2010/main" val="7805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C8B4-2FB8-98AB-D9EC-E5A524224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351F1-2295-7240-2832-F331E49D72E9}"/>
              </a:ext>
            </a:extLst>
          </p:cNvPr>
          <p:cNvSpPr txBox="1">
            <a:spLocks/>
          </p:cNvSpPr>
          <p:nvPr/>
        </p:nvSpPr>
        <p:spPr bwMode="auto">
          <a:xfrm>
            <a:off x="224852" y="160903"/>
            <a:ext cx="87242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NASA principle 3: Only capture complete &amp; balanced transactions</a:t>
            </a:r>
          </a:p>
        </p:txBody>
      </p:sp>
      <p:sp>
        <p:nvSpPr>
          <p:cNvPr id="3" name="Rectangle 3">
            <a:extLst>
              <a:ext uri="{FF2B5EF4-FFF2-40B4-BE49-F238E27FC236}">
                <a16:creationId xmlns:a16="http://schemas.microsoft.com/office/drawing/2014/main" id="{0D409A97-875E-7164-18EC-0E8A542234FB}"/>
              </a:ext>
            </a:extLst>
          </p:cNvPr>
          <p:cNvSpPr txBox="1">
            <a:spLocks noChangeArrowheads="1"/>
          </p:cNvSpPr>
          <p:nvPr/>
        </p:nvSpPr>
        <p:spPr>
          <a:xfrm>
            <a:off x="2935694" y="5483815"/>
            <a:ext cx="5602287" cy="609600"/>
          </a:xfrm>
          <a:prstGeom prst="rect">
            <a:avLst/>
          </a:prstGeom>
          <a:noFill/>
        </p:spPr>
        <p:txBody>
          <a:bodyP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eaLnBrk="1" hangingPunct="1">
              <a:lnSpc>
                <a:spcPct val="80000"/>
              </a:lnSpc>
              <a:buFontTx/>
              <a:buNone/>
            </a:pPr>
            <a:endParaRPr lang="en-US" altLang="en-US" sz="2000" dirty="0">
              <a:solidFill>
                <a:srgbClr val="FF0000"/>
              </a:solidFill>
              <a:latin typeface="Webdings" panose="05030102010509060703" pitchFamily="18" charset="2"/>
            </a:endParaRPr>
          </a:p>
          <a:p>
            <a:pPr defTabSz="914400" eaLnBrk="1" hangingPunct="1">
              <a:lnSpc>
                <a:spcPct val="80000"/>
              </a:lnSpc>
              <a:buFontTx/>
              <a:buNone/>
            </a:pPr>
            <a:r>
              <a:rPr lang="en-US" altLang="en-US" sz="2000" dirty="0">
                <a:solidFill>
                  <a:srgbClr val="FF0000"/>
                </a:solidFill>
                <a:latin typeface="Webdings" panose="05030102010509060703" pitchFamily="18" charset="2"/>
              </a:rPr>
              <a:t>-</a:t>
            </a:r>
            <a:r>
              <a:rPr lang="en-US" altLang="en-US" sz="2000" dirty="0">
                <a:solidFill>
                  <a:srgbClr val="FF0000"/>
                </a:solidFill>
              </a:rPr>
              <a:t>Expenditure: 100? 190? or 90?</a:t>
            </a:r>
          </a:p>
        </p:txBody>
      </p:sp>
      <p:pic>
        <p:nvPicPr>
          <p:cNvPr id="14" name="Picture 15">
            <a:extLst>
              <a:ext uri="{FF2B5EF4-FFF2-40B4-BE49-F238E27FC236}">
                <a16:creationId xmlns:a16="http://schemas.microsoft.com/office/drawing/2014/main" id="{59C95564-528A-3A12-230E-F8F0843F1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01805" y="5483815"/>
            <a:ext cx="647700" cy="647700"/>
          </a:xfrm>
          <a:prstGeom prst="rect">
            <a:avLst/>
          </a:prstGeom>
          <a:noFill/>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solidFill>
                  <a:srgbClr val="0000FF"/>
                </a:solidFill>
                <a:prstDash val="solid"/>
                <a:miter lim="800000"/>
                <a:headEnd/>
                <a:tailEnd/>
              </a14:hiddenLine>
            </a:ext>
          </a:extLst>
        </p:spPr>
      </p:pic>
      <p:pic>
        <p:nvPicPr>
          <p:cNvPr id="35" name="Picture 34">
            <a:extLst>
              <a:ext uri="{FF2B5EF4-FFF2-40B4-BE49-F238E27FC236}">
                <a16:creationId xmlns:a16="http://schemas.microsoft.com/office/drawing/2014/main" id="{60EE872F-FDDD-83A6-A037-9482D55B769F}"/>
              </a:ext>
            </a:extLst>
          </p:cNvPr>
          <p:cNvPicPr>
            <a:picLocks noChangeAspect="1"/>
          </p:cNvPicPr>
          <p:nvPr/>
        </p:nvPicPr>
        <p:blipFill>
          <a:blip r:embed="rId3"/>
          <a:stretch>
            <a:fillRect/>
          </a:stretch>
        </p:blipFill>
        <p:spPr>
          <a:xfrm>
            <a:off x="0" y="1170027"/>
            <a:ext cx="1370684" cy="1107348"/>
          </a:xfrm>
          <a:prstGeom prst="rect">
            <a:avLst/>
          </a:prstGeom>
        </p:spPr>
      </p:pic>
      <p:pic>
        <p:nvPicPr>
          <p:cNvPr id="36" name="Picture 35">
            <a:extLst>
              <a:ext uri="{FF2B5EF4-FFF2-40B4-BE49-F238E27FC236}">
                <a16:creationId xmlns:a16="http://schemas.microsoft.com/office/drawing/2014/main" id="{1288255E-20CC-1027-EE2F-B40E4ED6A9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967" y="1644770"/>
            <a:ext cx="8266065" cy="3709358"/>
          </a:xfrm>
          <a:prstGeom prst="rect">
            <a:avLst/>
          </a:prstGeom>
          <a:noFill/>
          <a:ln>
            <a:noFill/>
          </a:ln>
        </p:spPr>
      </p:pic>
    </p:spTree>
    <p:extLst>
      <p:ext uri="{BB962C8B-B14F-4D97-AF65-F5344CB8AC3E}">
        <p14:creationId xmlns:p14="http://schemas.microsoft.com/office/powerpoint/2010/main" val="1247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ADCEAD5-4B89-5CC6-B34D-2E3712346F11}"/>
              </a:ext>
            </a:extLst>
          </p:cNvPr>
          <p:cNvSpPr txBox="1">
            <a:spLocks/>
          </p:cNvSpPr>
          <p:nvPr/>
        </p:nvSpPr>
        <p:spPr bwMode="auto">
          <a:xfrm>
            <a:off x="507312" y="249477"/>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Transfer of transactions to DCTs and RTT</a:t>
            </a:r>
          </a:p>
        </p:txBody>
      </p:sp>
      <p:sp>
        <p:nvSpPr>
          <p:cNvPr id="7171" name="TextBox 6">
            <a:extLst>
              <a:ext uri="{FF2B5EF4-FFF2-40B4-BE49-F238E27FC236}">
                <a16:creationId xmlns:a16="http://schemas.microsoft.com/office/drawing/2014/main" id="{1C45E03A-6CC7-C992-4110-D18866EF6056}"/>
              </a:ext>
            </a:extLst>
          </p:cNvPr>
          <p:cNvSpPr txBox="1">
            <a:spLocks noChangeArrowheads="1"/>
          </p:cNvSpPr>
          <p:nvPr/>
        </p:nvSpPr>
        <p:spPr bwMode="auto">
          <a:xfrm>
            <a:off x="582074" y="1385962"/>
            <a:ext cx="7697638"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Tx/>
              <a:buNone/>
            </a:pPr>
            <a:r>
              <a:rPr lang="en-US" altLang="en-US" sz="2400" dirty="0">
                <a:solidFill>
                  <a:srgbClr val="000000"/>
                </a:solidFill>
                <a:latin typeface="Arial" panose="020B0604020202020204" pitchFamily="34" charset="0"/>
                <a:cs typeface="Arial" panose="020B0604020202020204" pitchFamily="34" charset="0"/>
              </a:rPr>
              <a:t>Once transactions have been correctly recreated in Excel, they can be copied into the Data consolidation tool (DCT) which can then be imported into the NASA Resource Tracking Tool (RTT), which assists to consolidate and summarize all the data.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0E674805-04A4-1308-D21F-FB1D10FF06F8}"/>
              </a:ext>
            </a:extLst>
          </p:cNvPr>
          <p:cNvSpPr txBox="1"/>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norm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spcAft>
                <a:spcPts val="600"/>
              </a:spcAft>
              <a:buFontTx/>
              <a:buNone/>
            </a:pPr>
            <a:r>
              <a:rPr lang="en-US" altLang="en-US" sz="4400" kern="1200">
                <a:latin typeface="+mj-lt"/>
                <a:ea typeface="+mj-ea"/>
                <a:cs typeface="+mj-cs"/>
              </a:rPr>
              <a:t>THANK YOU</a:t>
            </a:r>
          </a:p>
        </p:txBody>
      </p:sp>
      <p:sp>
        <p:nvSpPr>
          <p:cNvPr id="6" name="TextBox 3">
            <a:extLst>
              <a:ext uri="{FF2B5EF4-FFF2-40B4-BE49-F238E27FC236}">
                <a16:creationId xmlns:a16="http://schemas.microsoft.com/office/drawing/2014/main" id="{DF534031-EDA8-B32A-16BB-E0568AFC65BB}"/>
              </a:ext>
            </a:extLst>
          </p:cNvPr>
          <p:cNvSpPr txBox="1"/>
          <p:nvPr/>
        </p:nvSpPr>
        <p:spPr bwMode="auto">
          <a:xfrm>
            <a:off x="457200" y="1465292"/>
            <a:ext cx="4038600" cy="4525963"/>
          </a:xfrm>
          <a:prstGeom prst="rect">
            <a:avLst/>
          </a:prstGeom>
          <a:noFill/>
          <a:ln>
            <a:noFill/>
          </a:ln>
        </p:spPr>
        <p:txBody>
          <a:bodyPr vert="horz" wrap="square" lIns="91440" tIns="45720" rIns="91440" bIns="45720" numCol="1" anchor="t" anchorCtr="0" compatLnSpc="1">
            <a:prstTxWarp prst="textNoShape">
              <a:avLst/>
            </a:prstTxWarp>
            <a:norm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spcBef>
                <a:spcPct val="20000"/>
              </a:spcBef>
            </a:pPr>
            <a:r>
              <a:rPr lang="en-US" sz="2800" dirty="0">
                <a:latin typeface="+mn-lt"/>
                <a:ea typeface="+mn-ea"/>
              </a:rPr>
              <a:t>For more information, contact UNAIDS Resource Tracking:</a:t>
            </a:r>
          </a:p>
          <a:p>
            <a:pPr>
              <a:spcBef>
                <a:spcPct val="20000"/>
              </a:spcBef>
            </a:pPr>
            <a:r>
              <a:rPr lang="en-US" sz="2800" dirty="0">
                <a:latin typeface="+mn-lt"/>
                <a:ea typeface="+mn-ea"/>
              </a:rPr>
              <a:t>Teresa Guthrie</a:t>
            </a:r>
          </a:p>
          <a:p>
            <a:pPr>
              <a:spcBef>
                <a:spcPct val="20000"/>
              </a:spcBef>
            </a:pPr>
            <a:r>
              <a:rPr lang="en-US" sz="2800" dirty="0">
                <a:latin typeface="+mn-lt"/>
                <a:ea typeface="+mn-ea"/>
              </a:rPr>
              <a:t>guthriet@unaids.org </a:t>
            </a:r>
          </a:p>
        </p:txBody>
      </p:sp>
      <p:pic>
        <p:nvPicPr>
          <p:cNvPr id="3" name="Picture 7">
            <a:extLst>
              <a:ext uri="{FF2B5EF4-FFF2-40B4-BE49-F238E27FC236}">
                <a16:creationId xmlns:a16="http://schemas.microsoft.com/office/drawing/2014/main" id="{30D224EC-41DD-7EA2-6C8A-BF0E63EB1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976" r="33109" b="2"/>
          <a:stretch>
            <a:fillRect/>
          </a:stretch>
        </p:blipFill>
        <p:spPr bwMode="auto">
          <a:xfrm>
            <a:off x="4648202" y="1417638"/>
            <a:ext cx="4038600" cy="4525963"/>
          </a:xfrm>
          <a:prstGeom prst="rect">
            <a:avLst/>
          </a:prstGeom>
          <a:solidFill>
            <a:schemeClr val="accent1"/>
          </a:solid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33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217E-2611-0ED0-48DE-967151EEB31B}"/>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Resource Tracking</a:t>
            </a:r>
          </a:p>
        </p:txBody>
      </p:sp>
      <p:sp>
        <p:nvSpPr>
          <p:cNvPr id="3" name="TextBox 6">
            <a:extLst>
              <a:ext uri="{FF2B5EF4-FFF2-40B4-BE49-F238E27FC236}">
                <a16:creationId xmlns:a16="http://schemas.microsoft.com/office/drawing/2014/main" id="{C2CC705E-204D-0457-5A5E-F300D431FF54}"/>
              </a:ext>
            </a:extLst>
          </p:cNvPr>
          <p:cNvSpPr txBox="1">
            <a:spLocks noChangeArrowheads="1"/>
          </p:cNvSpPr>
          <p:nvPr/>
        </p:nvSpPr>
        <p:spPr bwMode="auto">
          <a:xfrm>
            <a:off x="703973" y="1125290"/>
            <a:ext cx="8014142" cy="120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Resource tracking is based on a methodology to reconstruct all the financial transactions related to the National Response to HIV and AIDS epidemic It helps us understand how funding, services, and other critical components move through the system to address HIV/AIDS</a:t>
            </a:r>
          </a:p>
        </p:txBody>
      </p:sp>
      <p:grpSp>
        <p:nvGrpSpPr>
          <p:cNvPr id="96" name="Group 95">
            <a:extLst>
              <a:ext uri="{FF2B5EF4-FFF2-40B4-BE49-F238E27FC236}">
                <a16:creationId xmlns:a16="http://schemas.microsoft.com/office/drawing/2014/main" id="{EEAA5F10-E2EA-47C7-CD77-E8DC44CF0836}"/>
              </a:ext>
            </a:extLst>
          </p:cNvPr>
          <p:cNvGrpSpPr/>
          <p:nvPr/>
        </p:nvGrpSpPr>
        <p:grpSpPr>
          <a:xfrm>
            <a:off x="4697252" y="3502586"/>
            <a:ext cx="1031500" cy="1060599"/>
            <a:chOff x="4697252" y="3782343"/>
            <a:chExt cx="1031500" cy="780842"/>
          </a:xfrm>
        </p:grpSpPr>
        <p:sp>
          <p:nvSpPr>
            <p:cNvPr id="52" name="Rectangle 5">
              <a:extLst>
                <a:ext uri="{FF2B5EF4-FFF2-40B4-BE49-F238E27FC236}">
                  <a16:creationId xmlns:a16="http://schemas.microsoft.com/office/drawing/2014/main" id="{1FBA85A2-5CDF-7C20-A9DE-6D17E40F1B06}"/>
                </a:ext>
              </a:extLst>
            </p:cNvPr>
            <p:cNvSpPr>
              <a:spLocks noChangeAspect="1" noChangeArrowheads="1"/>
            </p:cNvSpPr>
            <p:nvPr/>
          </p:nvSpPr>
          <p:spPr bwMode="auto">
            <a:xfrm>
              <a:off x="4697252" y="4357927"/>
              <a:ext cx="1031500" cy="20525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
                <a:defRPr sz="3200">
                  <a:solidFill>
                    <a:srgbClr val="000000"/>
                  </a:solidFill>
                  <a:latin typeface="Tahoma" panose="020B0604030504040204" pitchFamily="34" charset="0"/>
                </a:defRPr>
              </a:lvl1pPr>
              <a:lvl2pPr marL="742950" indent="-285750" algn="l">
                <a:buChar char="–"/>
                <a:defRPr sz="2800">
                  <a:solidFill>
                    <a:schemeClr val="tx1"/>
                  </a:solidFill>
                  <a:latin typeface="Tahoma" panose="020B0604030504040204" pitchFamily="34" charset="0"/>
                </a:defRPr>
              </a:lvl2pPr>
              <a:lvl3pPr marL="1143000" indent="-228600" algn="l">
                <a:buChar char="•"/>
                <a:defRPr sz="2400">
                  <a:solidFill>
                    <a:schemeClr val="tx1"/>
                  </a:solidFill>
                  <a:latin typeface="Tahoma" panose="020B0604030504040204" pitchFamily="34" charset="0"/>
                </a:defRPr>
              </a:lvl3pPr>
              <a:lvl4pPr marL="1600200" indent="-228600" algn="l">
                <a:buChar char="–"/>
                <a:defRPr sz="2000">
                  <a:solidFill>
                    <a:schemeClr val="tx1"/>
                  </a:solidFill>
                  <a:latin typeface="Tahoma" panose="020B0604030504040204" pitchFamily="34" charset="0"/>
                </a:defRPr>
              </a:lvl4pPr>
              <a:lvl5pPr marL="2057400" indent="-228600" algn="l">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80000"/>
                </a:lnSpc>
                <a:buClrTx/>
                <a:buSzTx/>
                <a:buFontTx/>
                <a:buNone/>
              </a:pPr>
              <a:r>
                <a:rPr lang="en-GB" altLang="en-US" sz="1400" dirty="0">
                  <a:solidFill>
                    <a:schemeClr val="tx1"/>
                  </a:solidFill>
                </a:rPr>
                <a:t>Provider</a:t>
              </a:r>
            </a:p>
          </p:txBody>
        </p:sp>
        <p:grpSp>
          <p:nvGrpSpPr>
            <p:cNvPr id="58" name="Group 38">
              <a:extLst>
                <a:ext uri="{FF2B5EF4-FFF2-40B4-BE49-F238E27FC236}">
                  <a16:creationId xmlns:a16="http://schemas.microsoft.com/office/drawing/2014/main" id="{42D50267-BD52-CCE1-2DFC-0715D0005B8A}"/>
                </a:ext>
              </a:extLst>
            </p:cNvPr>
            <p:cNvGrpSpPr>
              <a:grpSpLocks/>
            </p:cNvGrpSpPr>
            <p:nvPr/>
          </p:nvGrpSpPr>
          <p:grpSpPr bwMode="auto">
            <a:xfrm>
              <a:off x="4798417" y="3782343"/>
              <a:ext cx="770134" cy="581413"/>
              <a:chOff x="3869" y="2122"/>
              <a:chExt cx="758" cy="580"/>
            </a:xfrm>
          </p:grpSpPr>
          <p:pic>
            <p:nvPicPr>
              <p:cNvPr id="81" name="Picture 39">
                <a:extLst>
                  <a:ext uri="{FF2B5EF4-FFF2-40B4-BE49-F238E27FC236}">
                    <a16:creationId xmlns:a16="http://schemas.microsoft.com/office/drawing/2014/main" id="{E4DA1AAA-BED5-8EEA-DA54-DEF7B2DC1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285" t="39844" r="34180" b="27473"/>
              <a:stretch>
                <a:fillRect/>
              </a:stretch>
            </p:blipFill>
            <p:spPr bwMode="auto">
              <a:xfrm>
                <a:off x="3869" y="2122"/>
                <a:ext cx="758" cy="58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40" descr="j0411406[1]">
                <a:extLst>
                  <a:ext uri="{FF2B5EF4-FFF2-40B4-BE49-F238E27FC236}">
                    <a16:creationId xmlns:a16="http://schemas.microsoft.com/office/drawing/2014/main" id="{84AAABD6-30DE-3FED-C8E5-65BC246CB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893"/>
              <a:stretch>
                <a:fillRect/>
              </a:stretch>
            </p:blipFill>
            <p:spPr bwMode="auto">
              <a:xfrm>
                <a:off x="4082" y="2141"/>
                <a:ext cx="23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2" name="Group 91">
            <a:extLst>
              <a:ext uri="{FF2B5EF4-FFF2-40B4-BE49-F238E27FC236}">
                <a16:creationId xmlns:a16="http://schemas.microsoft.com/office/drawing/2014/main" id="{8ADC931F-D8D6-7F10-1CEA-EF9F742F9D68}"/>
              </a:ext>
            </a:extLst>
          </p:cNvPr>
          <p:cNvGrpSpPr/>
          <p:nvPr/>
        </p:nvGrpSpPr>
        <p:grpSpPr>
          <a:xfrm>
            <a:off x="1122157" y="3070738"/>
            <a:ext cx="1544087" cy="711348"/>
            <a:chOff x="1122157" y="3270557"/>
            <a:chExt cx="1544087" cy="511529"/>
          </a:xfrm>
        </p:grpSpPr>
        <p:sp>
          <p:nvSpPr>
            <p:cNvPr id="50" name="Rectangle 3">
              <a:extLst>
                <a:ext uri="{FF2B5EF4-FFF2-40B4-BE49-F238E27FC236}">
                  <a16:creationId xmlns:a16="http://schemas.microsoft.com/office/drawing/2014/main" id="{F80297DE-D33D-03AE-6826-0B4EE08CBC9A}"/>
                </a:ext>
              </a:extLst>
            </p:cNvPr>
            <p:cNvSpPr>
              <a:spLocks noChangeAspect="1" noChangeArrowheads="1"/>
            </p:cNvSpPr>
            <p:nvPr/>
          </p:nvSpPr>
          <p:spPr bwMode="auto">
            <a:xfrm>
              <a:off x="1122157" y="3588297"/>
              <a:ext cx="1544087" cy="19378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
                <a:defRPr sz="3200">
                  <a:solidFill>
                    <a:srgbClr val="000000"/>
                  </a:solidFill>
                  <a:latin typeface="Tahoma" panose="020B0604030504040204" pitchFamily="34" charset="0"/>
                </a:defRPr>
              </a:lvl1pPr>
              <a:lvl2pPr marL="742950" indent="-285750" algn="l">
                <a:buChar char="–"/>
                <a:defRPr sz="2800">
                  <a:solidFill>
                    <a:schemeClr val="tx1"/>
                  </a:solidFill>
                  <a:latin typeface="Tahoma" panose="020B0604030504040204" pitchFamily="34" charset="0"/>
                </a:defRPr>
              </a:lvl2pPr>
              <a:lvl3pPr marL="1143000" indent="-228600" algn="l">
                <a:buChar char="•"/>
                <a:defRPr sz="2400">
                  <a:solidFill>
                    <a:schemeClr val="tx1"/>
                  </a:solidFill>
                  <a:latin typeface="Tahoma" panose="020B0604030504040204" pitchFamily="34" charset="0"/>
                </a:defRPr>
              </a:lvl3pPr>
              <a:lvl4pPr marL="1600200" indent="-228600" algn="l">
                <a:buChar char="–"/>
                <a:defRPr sz="2000">
                  <a:solidFill>
                    <a:schemeClr val="tx1"/>
                  </a:solidFill>
                  <a:latin typeface="Tahoma" panose="020B0604030504040204" pitchFamily="34" charset="0"/>
                </a:defRPr>
              </a:lvl4pPr>
              <a:lvl5pPr marL="2057400" indent="-228600" algn="l">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80000"/>
                </a:lnSpc>
                <a:buClrTx/>
                <a:buSzTx/>
                <a:buFontTx/>
                <a:buNone/>
              </a:pPr>
              <a:r>
                <a:rPr lang="en-GB" altLang="en-US" sz="1400" dirty="0">
                  <a:solidFill>
                    <a:schemeClr val="tx1"/>
                  </a:solidFill>
                </a:rPr>
                <a:t>Financial Entity</a:t>
              </a:r>
            </a:p>
            <a:p>
              <a:pPr algn="ctr" eaLnBrk="1" hangingPunct="1">
                <a:lnSpc>
                  <a:spcPct val="80000"/>
                </a:lnSpc>
                <a:buClrTx/>
                <a:buSzTx/>
                <a:buFontTx/>
                <a:buNone/>
              </a:pPr>
              <a:endParaRPr lang="en-GB" altLang="en-US" sz="1400" dirty="0">
                <a:solidFill>
                  <a:schemeClr val="tx1"/>
                </a:solidFill>
              </a:endParaRPr>
            </a:p>
          </p:txBody>
        </p:sp>
        <p:grpSp>
          <p:nvGrpSpPr>
            <p:cNvPr id="60" name="Group 59">
              <a:extLst>
                <a:ext uri="{FF2B5EF4-FFF2-40B4-BE49-F238E27FC236}">
                  <a16:creationId xmlns:a16="http://schemas.microsoft.com/office/drawing/2014/main" id="{89F47B9D-6C2A-52A8-82EA-69C90AD8867B}"/>
                </a:ext>
              </a:extLst>
            </p:cNvPr>
            <p:cNvGrpSpPr/>
            <p:nvPr/>
          </p:nvGrpSpPr>
          <p:grpSpPr>
            <a:xfrm>
              <a:off x="1409436" y="3270557"/>
              <a:ext cx="975368" cy="310541"/>
              <a:chOff x="1828801" y="1459766"/>
              <a:chExt cx="1524000" cy="609600"/>
            </a:xfrm>
          </p:grpSpPr>
          <p:graphicFrame>
            <p:nvGraphicFramePr>
              <p:cNvPr id="79" name="Object 12">
                <a:extLst>
                  <a:ext uri="{FF2B5EF4-FFF2-40B4-BE49-F238E27FC236}">
                    <a16:creationId xmlns:a16="http://schemas.microsoft.com/office/drawing/2014/main" id="{232A6A5D-7B70-719D-DA28-FFE1EBCA71B6}"/>
                  </a:ext>
                </a:extLst>
              </p:cNvPr>
              <p:cNvGraphicFramePr>
                <a:graphicFrameLocks noChangeAspect="1"/>
              </p:cNvGraphicFramePr>
              <p:nvPr>
                <p:extLst>
                  <p:ext uri="{D42A27DB-BD31-4B8C-83A1-F6EECF244321}">
                    <p14:modId xmlns:p14="http://schemas.microsoft.com/office/powerpoint/2010/main" val="2399871401"/>
                  </p:ext>
                </p:extLst>
              </p:nvPr>
            </p:nvGraphicFramePr>
            <p:xfrm>
              <a:off x="1828801" y="1459766"/>
              <a:ext cx="1524000" cy="609600"/>
            </p:xfrm>
            <a:graphic>
              <a:graphicData uri="http://schemas.openxmlformats.org/presentationml/2006/ole">
                <mc:AlternateContent xmlns:mc="http://schemas.openxmlformats.org/markup-compatibility/2006">
                  <mc:Choice xmlns:v="urn:schemas-microsoft-com:vml" Requires="v">
                    <p:oleObj name="Visio" r:id="rId4" imgW="2009830" imgH="1019046" progId="Visio.Drawing.11">
                      <p:embed/>
                    </p:oleObj>
                  </mc:Choice>
                  <mc:Fallback>
                    <p:oleObj name="Visio" r:id="rId4" imgW="2009830" imgH="1019046" progId="Visio.Drawing.11">
                      <p:embed/>
                      <p:pic>
                        <p:nvPicPr>
                          <p:cNvPr id="79" name="Object 12">
                            <a:extLst>
                              <a:ext uri="{FF2B5EF4-FFF2-40B4-BE49-F238E27FC236}">
                                <a16:creationId xmlns:a16="http://schemas.microsoft.com/office/drawing/2014/main" id="{232A6A5D-7B70-719D-DA28-FFE1EBCA7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1" y="1459766"/>
                            <a:ext cx="152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0" name="Picture 79">
                <a:extLst>
                  <a:ext uri="{FF2B5EF4-FFF2-40B4-BE49-F238E27FC236}">
                    <a16:creationId xmlns:a16="http://schemas.microsoft.com/office/drawing/2014/main" id="{46622299-587C-AE23-EDB6-0154008847E5}"/>
                  </a:ext>
                </a:extLst>
              </p:cNvPr>
              <p:cNvPicPr>
                <a:picLocks noChangeAspect="1"/>
              </p:cNvPicPr>
              <p:nvPr/>
            </p:nvPicPr>
            <p:blipFill rotWithShape="1">
              <a:blip r:embed="rId6">
                <a:extLst>
                  <a:ext uri="{28A0092B-C50C-407E-A947-70E740481C1C}">
                    <a14:useLocalDpi xmlns:a14="http://schemas.microsoft.com/office/drawing/2010/main" val="0"/>
                  </a:ext>
                </a:extLst>
              </a:blip>
              <a:srcRect t="37555" b="39682"/>
              <a:stretch/>
            </p:blipFill>
            <p:spPr>
              <a:xfrm>
                <a:off x="2021269" y="1743524"/>
                <a:ext cx="1129941" cy="192913"/>
              </a:xfrm>
              <a:prstGeom prst="rect">
                <a:avLst/>
              </a:prstGeom>
              <a:ln>
                <a:solidFill>
                  <a:schemeClr val="accent2"/>
                </a:solidFill>
              </a:ln>
            </p:spPr>
          </p:pic>
        </p:grpSp>
      </p:grpSp>
      <p:grpSp>
        <p:nvGrpSpPr>
          <p:cNvPr id="94" name="Group 93">
            <a:extLst>
              <a:ext uri="{FF2B5EF4-FFF2-40B4-BE49-F238E27FC236}">
                <a16:creationId xmlns:a16="http://schemas.microsoft.com/office/drawing/2014/main" id="{FBB5DFFC-4AC8-BEAF-2AB7-0B43E4F9D7A9}"/>
              </a:ext>
            </a:extLst>
          </p:cNvPr>
          <p:cNvGrpSpPr/>
          <p:nvPr/>
        </p:nvGrpSpPr>
        <p:grpSpPr>
          <a:xfrm>
            <a:off x="2918208" y="3107184"/>
            <a:ext cx="1557758" cy="898524"/>
            <a:chOff x="2918208" y="3264518"/>
            <a:chExt cx="1557758" cy="741190"/>
          </a:xfrm>
        </p:grpSpPr>
        <p:sp>
          <p:nvSpPr>
            <p:cNvPr id="51" name="Rectangle 4">
              <a:extLst>
                <a:ext uri="{FF2B5EF4-FFF2-40B4-BE49-F238E27FC236}">
                  <a16:creationId xmlns:a16="http://schemas.microsoft.com/office/drawing/2014/main" id="{614066F0-82ED-BD40-7CC4-6EC142B3AB1D}"/>
                </a:ext>
              </a:extLst>
            </p:cNvPr>
            <p:cNvSpPr>
              <a:spLocks noChangeAspect="1" noChangeArrowheads="1"/>
            </p:cNvSpPr>
            <p:nvPr/>
          </p:nvSpPr>
          <p:spPr bwMode="auto">
            <a:xfrm>
              <a:off x="2918208" y="3807456"/>
              <a:ext cx="1557758" cy="19825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
                <a:defRPr sz="3200">
                  <a:solidFill>
                    <a:srgbClr val="000000"/>
                  </a:solidFill>
                  <a:latin typeface="Tahoma" panose="020B0604030504040204" pitchFamily="34" charset="0"/>
                </a:defRPr>
              </a:lvl1pPr>
              <a:lvl2pPr marL="742950" indent="-285750" algn="l">
                <a:buChar char="–"/>
                <a:defRPr sz="2800">
                  <a:solidFill>
                    <a:schemeClr val="tx1"/>
                  </a:solidFill>
                  <a:latin typeface="Tahoma" panose="020B0604030504040204" pitchFamily="34" charset="0"/>
                </a:defRPr>
              </a:lvl2pPr>
              <a:lvl3pPr marL="1143000" indent="-228600" algn="l">
                <a:buChar char="•"/>
                <a:defRPr sz="2400">
                  <a:solidFill>
                    <a:schemeClr val="tx1"/>
                  </a:solidFill>
                  <a:latin typeface="Tahoma" panose="020B0604030504040204" pitchFamily="34" charset="0"/>
                </a:defRPr>
              </a:lvl3pPr>
              <a:lvl4pPr marL="1600200" indent="-228600" algn="l">
                <a:buChar char="–"/>
                <a:defRPr sz="2000">
                  <a:solidFill>
                    <a:schemeClr val="tx1"/>
                  </a:solidFill>
                  <a:latin typeface="Tahoma" panose="020B0604030504040204" pitchFamily="34" charset="0"/>
                </a:defRPr>
              </a:lvl4pPr>
              <a:lvl5pPr marL="2057400" indent="-228600" algn="l">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80000"/>
                </a:lnSpc>
                <a:buClrTx/>
                <a:buSzTx/>
                <a:buFontTx/>
                <a:buNone/>
              </a:pPr>
              <a:r>
                <a:rPr lang="en-GB" altLang="en-US" sz="1400" dirty="0">
                  <a:solidFill>
                    <a:schemeClr val="tx1"/>
                  </a:solidFill>
                </a:rPr>
                <a:t>Agent Purchaser</a:t>
              </a:r>
            </a:p>
          </p:txBody>
        </p:sp>
        <p:graphicFrame>
          <p:nvGraphicFramePr>
            <p:cNvPr id="77" name="Object 22">
              <a:extLst>
                <a:ext uri="{FF2B5EF4-FFF2-40B4-BE49-F238E27FC236}">
                  <a16:creationId xmlns:a16="http://schemas.microsoft.com/office/drawing/2014/main" id="{8683D54E-59DC-5AA1-C712-36DDB300ACF3}"/>
                </a:ext>
              </a:extLst>
            </p:cNvPr>
            <p:cNvGraphicFramePr>
              <a:graphicFrameLocks noChangeAspect="1"/>
            </p:cNvGraphicFramePr>
            <p:nvPr>
              <p:extLst>
                <p:ext uri="{D42A27DB-BD31-4B8C-83A1-F6EECF244321}">
                  <p14:modId xmlns:p14="http://schemas.microsoft.com/office/powerpoint/2010/main" val="2697585272"/>
                </p:ext>
              </p:extLst>
            </p:nvPr>
          </p:nvGraphicFramePr>
          <p:xfrm>
            <a:off x="3161034" y="3499042"/>
            <a:ext cx="975368" cy="310541"/>
          </p:xfrm>
          <a:graphic>
            <a:graphicData uri="http://schemas.openxmlformats.org/presentationml/2006/ole">
              <mc:AlternateContent xmlns:mc="http://schemas.openxmlformats.org/markup-compatibility/2006">
                <mc:Choice xmlns:v="urn:schemas-microsoft-com:vml" Requires="v">
                  <p:oleObj name="Visio" r:id="rId4" imgW="2000115" imgH="1009586" progId="Visio.Drawing.11">
                    <p:embed/>
                  </p:oleObj>
                </mc:Choice>
                <mc:Fallback>
                  <p:oleObj name="Visio" r:id="rId4" imgW="2000115" imgH="1009586" progId="Visio.Drawing.11">
                    <p:embed/>
                    <p:pic>
                      <p:nvPicPr>
                        <p:cNvPr id="77" name="Object 22">
                          <a:extLst>
                            <a:ext uri="{FF2B5EF4-FFF2-40B4-BE49-F238E27FC236}">
                              <a16:creationId xmlns:a16="http://schemas.microsoft.com/office/drawing/2014/main" id="{8683D54E-59DC-5AA1-C712-36DDB300AC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1034" y="3499042"/>
                          <a:ext cx="975368" cy="31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 name="Text Box 23">
              <a:extLst>
                <a:ext uri="{FF2B5EF4-FFF2-40B4-BE49-F238E27FC236}">
                  <a16:creationId xmlns:a16="http://schemas.microsoft.com/office/drawing/2014/main" id="{B90EA19B-C498-CD23-F7E2-772AECCFFCD0}"/>
                </a:ext>
              </a:extLst>
            </p:cNvPr>
            <p:cNvSpPr txBox="1">
              <a:spLocks noChangeArrowheads="1"/>
            </p:cNvSpPr>
            <p:nvPr/>
          </p:nvSpPr>
          <p:spPr bwMode="auto">
            <a:xfrm>
              <a:off x="3426212" y="3264518"/>
              <a:ext cx="474476" cy="230480"/>
            </a:xfrm>
            <a:prstGeom prst="rect">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900" dirty="0">
                  <a:latin typeface="Times" panose="02020603050405020304" pitchFamily="18" charset="0"/>
                </a:rPr>
                <a:t>MoH</a:t>
              </a:r>
              <a:endParaRPr lang="en-US" altLang="en-US" sz="900" dirty="0">
                <a:latin typeface="Times" panose="02020603050405020304" pitchFamily="18" charset="0"/>
              </a:endParaRPr>
            </a:p>
          </p:txBody>
        </p:sp>
      </p:grpSp>
      <p:pic>
        <p:nvPicPr>
          <p:cNvPr id="49" name="Picture 48">
            <a:extLst>
              <a:ext uri="{FF2B5EF4-FFF2-40B4-BE49-F238E27FC236}">
                <a16:creationId xmlns:a16="http://schemas.microsoft.com/office/drawing/2014/main" id="{32A4123D-3B17-091B-DC39-4087293A9C91}"/>
              </a:ext>
            </a:extLst>
          </p:cNvPr>
          <p:cNvPicPr>
            <a:picLocks noChangeAspect="1"/>
          </p:cNvPicPr>
          <p:nvPr/>
        </p:nvPicPr>
        <p:blipFill>
          <a:blip r:embed="rId8"/>
          <a:stretch>
            <a:fillRect/>
          </a:stretch>
        </p:blipFill>
        <p:spPr>
          <a:xfrm>
            <a:off x="187783" y="4132100"/>
            <a:ext cx="1783657" cy="1435717"/>
          </a:xfrm>
          <a:prstGeom prst="rect">
            <a:avLst/>
          </a:prstGeom>
        </p:spPr>
      </p:pic>
      <p:grpSp>
        <p:nvGrpSpPr>
          <p:cNvPr id="99" name="Group 98">
            <a:extLst>
              <a:ext uri="{FF2B5EF4-FFF2-40B4-BE49-F238E27FC236}">
                <a16:creationId xmlns:a16="http://schemas.microsoft.com/office/drawing/2014/main" id="{F035D8F3-0808-A80B-65F3-651EB6F7DA98}"/>
              </a:ext>
            </a:extLst>
          </p:cNvPr>
          <p:cNvGrpSpPr/>
          <p:nvPr/>
        </p:nvGrpSpPr>
        <p:grpSpPr>
          <a:xfrm>
            <a:off x="3950914" y="5173674"/>
            <a:ext cx="2343906" cy="811496"/>
            <a:chOff x="3950914" y="5173674"/>
            <a:chExt cx="2343906" cy="811496"/>
          </a:xfrm>
        </p:grpSpPr>
        <p:sp>
          <p:nvSpPr>
            <p:cNvPr id="55" name="AutoShape 16">
              <a:extLst>
                <a:ext uri="{FF2B5EF4-FFF2-40B4-BE49-F238E27FC236}">
                  <a16:creationId xmlns:a16="http://schemas.microsoft.com/office/drawing/2014/main" id="{2E549DCF-B746-CCB7-D9DE-AA75E32D9C01}"/>
                </a:ext>
              </a:extLst>
            </p:cNvPr>
            <p:cNvSpPr>
              <a:spLocks noChangeArrowheads="1"/>
            </p:cNvSpPr>
            <p:nvPr/>
          </p:nvSpPr>
          <p:spPr bwMode="auto">
            <a:xfrm rot="9520205">
              <a:off x="5199184" y="5790399"/>
              <a:ext cx="1095636" cy="171932"/>
            </a:xfrm>
            <a:prstGeom prst="curvedDownArrow">
              <a:avLst>
                <a:gd name="adj1" fmla="val 75000"/>
                <a:gd name="adj2" fmla="val 150000"/>
                <a:gd name="adj3" fmla="val 33333"/>
              </a:avLst>
            </a:prstGeom>
            <a:solidFill>
              <a:srgbClr val="E93E35"/>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rgbClr val="F82D04"/>
                  </a:solidFill>
                  <a:latin typeface="Arial" panose="020B0604020202020204" pitchFamily="34" charset="0"/>
                  <a:cs typeface="Arial" panose="020B0604020202020204" pitchFamily="34" charset="0"/>
                </a:defRPr>
              </a:lvl1pPr>
              <a:lvl2pPr marL="742950" indent="-285750">
                <a:defRPr sz="1200" b="1">
                  <a:solidFill>
                    <a:srgbClr val="F82D04"/>
                  </a:solidFill>
                  <a:latin typeface="Arial" panose="020B0604020202020204" pitchFamily="34" charset="0"/>
                  <a:cs typeface="Arial" panose="020B0604020202020204" pitchFamily="34" charset="0"/>
                </a:defRPr>
              </a:lvl2pPr>
              <a:lvl3pPr marL="1143000" indent="-228600">
                <a:defRPr sz="1200" b="1">
                  <a:solidFill>
                    <a:srgbClr val="F82D04"/>
                  </a:solidFill>
                  <a:latin typeface="Arial" panose="020B0604020202020204" pitchFamily="34" charset="0"/>
                  <a:cs typeface="Arial" panose="020B0604020202020204" pitchFamily="34" charset="0"/>
                </a:defRPr>
              </a:lvl3pPr>
              <a:lvl4pPr marL="1600200" indent="-228600">
                <a:defRPr sz="1200" b="1">
                  <a:solidFill>
                    <a:srgbClr val="F82D04"/>
                  </a:solidFill>
                  <a:latin typeface="Arial" panose="020B0604020202020204" pitchFamily="34" charset="0"/>
                  <a:cs typeface="Arial" panose="020B0604020202020204" pitchFamily="34" charset="0"/>
                </a:defRPr>
              </a:lvl4pPr>
              <a:lvl5pPr marL="2057400" indent="-228600">
                <a:defRPr sz="1200" b="1">
                  <a:solidFill>
                    <a:srgbClr val="F82D04"/>
                  </a:solidFill>
                  <a:latin typeface="Arial" panose="020B0604020202020204" pitchFamily="34" charset="0"/>
                  <a:cs typeface="Arial" panose="020B0604020202020204" pitchFamily="34" charset="0"/>
                </a:defRPr>
              </a:lvl5pPr>
              <a:lvl6pPr marL="25146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6pPr>
              <a:lvl7pPr marL="29718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7pPr>
              <a:lvl8pPr marL="34290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8pPr>
              <a:lvl9pPr marL="38862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9pPr>
            </a:lstStyle>
            <a:p>
              <a:endParaRPr lang="en-GB" altLang="en-US" dirty="0"/>
            </a:p>
          </p:txBody>
        </p:sp>
        <p:sp>
          <p:nvSpPr>
            <p:cNvPr id="56" name="Rectangle 17">
              <a:extLst>
                <a:ext uri="{FF2B5EF4-FFF2-40B4-BE49-F238E27FC236}">
                  <a16:creationId xmlns:a16="http://schemas.microsoft.com/office/drawing/2014/main" id="{164ED680-0CD4-F160-6A0F-7CD89DB27464}"/>
                </a:ext>
              </a:extLst>
            </p:cNvPr>
            <p:cNvSpPr>
              <a:spLocks noChangeAspect="1" noChangeArrowheads="1"/>
            </p:cNvSpPr>
            <p:nvPr/>
          </p:nvSpPr>
          <p:spPr bwMode="auto">
            <a:xfrm>
              <a:off x="4057417" y="5299151"/>
              <a:ext cx="1198663" cy="27139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
                <a:defRPr sz="3200">
                  <a:solidFill>
                    <a:srgbClr val="000000"/>
                  </a:solidFill>
                  <a:latin typeface="Tahoma" panose="020B0604030504040204" pitchFamily="34" charset="0"/>
                </a:defRPr>
              </a:lvl1pPr>
              <a:lvl2pPr marL="742950" indent="-285750" algn="l">
                <a:buChar char="–"/>
                <a:defRPr sz="2800">
                  <a:solidFill>
                    <a:schemeClr val="tx1"/>
                  </a:solidFill>
                  <a:latin typeface="Tahoma" panose="020B0604030504040204" pitchFamily="34" charset="0"/>
                </a:defRPr>
              </a:lvl2pPr>
              <a:lvl3pPr marL="1143000" indent="-228600" algn="l">
                <a:buChar char="•"/>
                <a:defRPr sz="2400">
                  <a:solidFill>
                    <a:schemeClr val="tx1"/>
                  </a:solidFill>
                  <a:latin typeface="Tahoma" panose="020B0604030504040204" pitchFamily="34" charset="0"/>
                </a:defRPr>
              </a:lvl3pPr>
              <a:lvl4pPr marL="1600200" indent="-228600" algn="l">
                <a:buChar char="–"/>
                <a:defRPr sz="2000">
                  <a:solidFill>
                    <a:schemeClr val="tx1"/>
                  </a:solidFill>
                  <a:latin typeface="Tahoma" panose="020B0604030504040204" pitchFamily="34" charset="0"/>
                </a:defRPr>
              </a:lvl4pPr>
              <a:lvl5pPr marL="2057400" indent="-228600" algn="l">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80000"/>
                </a:lnSpc>
                <a:buClrTx/>
                <a:buSzTx/>
                <a:buFontTx/>
                <a:buNone/>
              </a:pPr>
              <a:r>
                <a:rPr lang="en-GB" altLang="en-US" sz="1200" dirty="0">
                  <a:solidFill>
                    <a:schemeClr val="tx1"/>
                  </a:solidFill>
                </a:rPr>
                <a:t>Beneficiaries</a:t>
              </a:r>
            </a:p>
            <a:p>
              <a:pPr algn="ctr" eaLnBrk="1" hangingPunct="1">
                <a:lnSpc>
                  <a:spcPct val="80000"/>
                </a:lnSpc>
                <a:buClrTx/>
                <a:buSzTx/>
                <a:buFontTx/>
                <a:buNone/>
              </a:pPr>
              <a:r>
                <a:rPr lang="en-GB" altLang="en-US" sz="1200" dirty="0">
                  <a:solidFill>
                    <a:schemeClr val="tx1"/>
                  </a:solidFill>
                </a:rPr>
                <a:t> </a:t>
              </a:r>
            </a:p>
          </p:txBody>
        </p:sp>
        <p:grpSp>
          <p:nvGrpSpPr>
            <p:cNvPr id="57" name="Group 23">
              <a:extLst>
                <a:ext uri="{FF2B5EF4-FFF2-40B4-BE49-F238E27FC236}">
                  <a16:creationId xmlns:a16="http://schemas.microsoft.com/office/drawing/2014/main" id="{03078905-E487-9FB8-2FEA-7F4CEDA80C71}"/>
                </a:ext>
              </a:extLst>
            </p:cNvPr>
            <p:cNvGrpSpPr>
              <a:grpSpLocks/>
            </p:cNvGrpSpPr>
            <p:nvPr/>
          </p:nvGrpSpPr>
          <p:grpSpPr bwMode="auto">
            <a:xfrm>
              <a:off x="4070923" y="5585255"/>
              <a:ext cx="1201993" cy="359826"/>
              <a:chOff x="-1694" y="1941"/>
              <a:chExt cx="965" cy="410"/>
            </a:xfrm>
          </p:grpSpPr>
          <p:grpSp>
            <p:nvGrpSpPr>
              <p:cNvPr id="83" name="Group 24">
                <a:extLst>
                  <a:ext uri="{FF2B5EF4-FFF2-40B4-BE49-F238E27FC236}">
                    <a16:creationId xmlns:a16="http://schemas.microsoft.com/office/drawing/2014/main" id="{6AEA44EB-F375-81EF-4B94-EAF162669D42}"/>
                  </a:ext>
                </a:extLst>
              </p:cNvPr>
              <p:cNvGrpSpPr>
                <a:grpSpLocks/>
              </p:cNvGrpSpPr>
              <p:nvPr/>
            </p:nvGrpSpPr>
            <p:grpSpPr bwMode="auto">
              <a:xfrm>
                <a:off x="-1694" y="1941"/>
                <a:ext cx="383" cy="383"/>
                <a:chOff x="-26" y="2660"/>
                <a:chExt cx="448" cy="448"/>
              </a:xfrm>
            </p:grpSpPr>
            <p:pic>
              <p:nvPicPr>
                <p:cNvPr id="90" name="Picture 25" descr="j0432609[1]">
                  <a:extLst>
                    <a:ext uri="{FF2B5EF4-FFF2-40B4-BE49-F238E27FC236}">
                      <a16:creationId xmlns:a16="http://schemas.microsoft.com/office/drawing/2014/main" id="{F6A4358F-2CC0-5E44-969D-3A3C3A99E0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 y="2660"/>
                  <a:ext cx="44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6" descr="j0346369[1]">
                  <a:extLst>
                    <a:ext uri="{FF2B5EF4-FFF2-40B4-BE49-F238E27FC236}">
                      <a16:creationId xmlns:a16="http://schemas.microsoft.com/office/drawing/2014/main" id="{A617E8BE-6DB8-5FD2-C529-345D5306A8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 y="2926"/>
                  <a:ext cx="8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 name="Group 27">
                <a:extLst>
                  <a:ext uri="{FF2B5EF4-FFF2-40B4-BE49-F238E27FC236}">
                    <a16:creationId xmlns:a16="http://schemas.microsoft.com/office/drawing/2014/main" id="{375F08EA-B782-1A65-51A2-5BA510EFF1A3}"/>
                  </a:ext>
                </a:extLst>
              </p:cNvPr>
              <p:cNvGrpSpPr>
                <a:grpSpLocks/>
              </p:cNvGrpSpPr>
              <p:nvPr/>
            </p:nvGrpSpPr>
            <p:grpSpPr bwMode="auto">
              <a:xfrm>
                <a:off x="-1113" y="1963"/>
                <a:ext cx="384" cy="383"/>
                <a:chOff x="-2041" y="3630"/>
                <a:chExt cx="1056" cy="1056"/>
              </a:xfrm>
            </p:grpSpPr>
            <p:pic>
              <p:nvPicPr>
                <p:cNvPr id="88" name="Picture 28" descr="j0432610[1]">
                  <a:extLst>
                    <a:ext uri="{FF2B5EF4-FFF2-40B4-BE49-F238E27FC236}">
                      <a16:creationId xmlns:a16="http://schemas.microsoft.com/office/drawing/2014/main" id="{9D1119A8-E34C-B452-0686-BB6778E4AC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1" y="3630"/>
                  <a:ext cx="105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9" descr="j0346369[1]">
                  <a:extLst>
                    <a:ext uri="{FF2B5EF4-FFF2-40B4-BE49-F238E27FC236}">
                      <a16:creationId xmlns:a16="http://schemas.microsoft.com/office/drawing/2014/main" id="{69FF494C-FBE2-171E-BB9D-D4DBA7EC8A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1" y="4136"/>
                  <a:ext cx="2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 name="Group 30">
                <a:extLst>
                  <a:ext uri="{FF2B5EF4-FFF2-40B4-BE49-F238E27FC236}">
                    <a16:creationId xmlns:a16="http://schemas.microsoft.com/office/drawing/2014/main" id="{9BE22580-C0AC-E7CD-750D-D47179B31BBD}"/>
                  </a:ext>
                </a:extLst>
              </p:cNvPr>
              <p:cNvGrpSpPr>
                <a:grpSpLocks/>
              </p:cNvGrpSpPr>
              <p:nvPr/>
            </p:nvGrpSpPr>
            <p:grpSpPr bwMode="auto">
              <a:xfrm>
                <a:off x="-1405" y="1967"/>
                <a:ext cx="385" cy="384"/>
                <a:chOff x="-192" y="2898"/>
                <a:chExt cx="448" cy="448"/>
              </a:xfrm>
            </p:grpSpPr>
            <p:pic>
              <p:nvPicPr>
                <p:cNvPr id="86" name="Picture 31" descr="j0432612[1]">
                  <a:extLst>
                    <a:ext uri="{FF2B5EF4-FFF2-40B4-BE49-F238E27FC236}">
                      <a16:creationId xmlns:a16="http://schemas.microsoft.com/office/drawing/2014/main" id="{32131312-8271-E61F-C21C-42202CBCE8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2898"/>
                  <a:ext cx="44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32" descr="j0346369[1]">
                  <a:extLst>
                    <a:ext uri="{FF2B5EF4-FFF2-40B4-BE49-F238E27FC236}">
                      <a16:creationId xmlns:a16="http://schemas.microsoft.com/office/drawing/2014/main" id="{1C9B0194-C255-56E8-3FE8-58807B8CFE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 y="3125"/>
                  <a:ext cx="8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9" name="Oval 33">
              <a:extLst>
                <a:ext uri="{FF2B5EF4-FFF2-40B4-BE49-F238E27FC236}">
                  <a16:creationId xmlns:a16="http://schemas.microsoft.com/office/drawing/2014/main" id="{0DE844A9-FBA5-1440-4804-EC72899D1F3D}"/>
                </a:ext>
              </a:extLst>
            </p:cNvPr>
            <p:cNvSpPr>
              <a:spLocks noChangeArrowheads="1"/>
            </p:cNvSpPr>
            <p:nvPr/>
          </p:nvSpPr>
          <p:spPr bwMode="auto">
            <a:xfrm>
              <a:off x="3950914" y="5173674"/>
              <a:ext cx="1414440" cy="811496"/>
            </a:xfrm>
            <a:prstGeom prst="ellipse">
              <a:avLst/>
            </a:prstGeom>
            <a:noFill/>
            <a:ln w="38100">
              <a:solidFill>
                <a:srgbClr val="FD756B"/>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rgbClr val="F82D04"/>
                  </a:solidFill>
                  <a:latin typeface="Arial" panose="020B0604020202020204" pitchFamily="34" charset="0"/>
                  <a:cs typeface="Arial" panose="020B0604020202020204" pitchFamily="34" charset="0"/>
                </a:defRPr>
              </a:lvl1pPr>
              <a:lvl2pPr marL="742950" indent="-285750">
                <a:defRPr sz="1200" b="1">
                  <a:solidFill>
                    <a:srgbClr val="F82D04"/>
                  </a:solidFill>
                  <a:latin typeface="Arial" panose="020B0604020202020204" pitchFamily="34" charset="0"/>
                  <a:cs typeface="Arial" panose="020B0604020202020204" pitchFamily="34" charset="0"/>
                </a:defRPr>
              </a:lvl2pPr>
              <a:lvl3pPr marL="1143000" indent="-228600">
                <a:defRPr sz="1200" b="1">
                  <a:solidFill>
                    <a:srgbClr val="F82D04"/>
                  </a:solidFill>
                  <a:latin typeface="Arial" panose="020B0604020202020204" pitchFamily="34" charset="0"/>
                  <a:cs typeface="Arial" panose="020B0604020202020204" pitchFamily="34" charset="0"/>
                </a:defRPr>
              </a:lvl3pPr>
              <a:lvl4pPr marL="1600200" indent="-228600">
                <a:defRPr sz="1200" b="1">
                  <a:solidFill>
                    <a:srgbClr val="F82D04"/>
                  </a:solidFill>
                  <a:latin typeface="Arial" panose="020B0604020202020204" pitchFamily="34" charset="0"/>
                  <a:cs typeface="Arial" panose="020B0604020202020204" pitchFamily="34" charset="0"/>
                </a:defRPr>
              </a:lvl4pPr>
              <a:lvl5pPr marL="2057400" indent="-228600">
                <a:defRPr sz="1200" b="1">
                  <a:solidFill>
                    <a:srgbClr val="F82D04"/>
                  </a:solidFill>
                  <a:latin typeface="Arial" panose="020B0604020202020204" pitchFamily="34" charset="0"/>
                  <a:cs typeface="Arial" panose="020B0604020202020204" pitchFamily="34" charset="0"/>
                </a:defRPr>
              </a:lvl5pPr>
              <a:lvl6pPr marL="25146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6pPr>
              <a:lvl7pPr marL="29718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7pPr>
              <a:lvl8pPr marL="34290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8pPr>
              <a:lvl9pPr marL="38862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9pPr>
            </a:lstStyle>
            <a:p>
              <a:endParaRPr lang="en-GB" altLang="en-US"/>
            </a:p>
          </p:txBody>
        </p:sp>
      </p:grpSp>
      <p:grpSp>
        <p:nvGrpSpPr>
          <p:cNvPr id="63" name="Group 62">
            <a:extLst>
              <a:ext uri="{FF2B5EF4-FFF2-40B4-BE49-F238E27FC236}">
                <a16:creationId xmlns:a16="http://schemas.microsoft.com/office/drawing/2014/main" id="{01D77F6B-75EE-6370-AE4B-0367118D25EF}"/>
              </a:ext>
            </a:extLst>
          </p:cNvPr>
          <p:cNvGrpSpPr/>
          <p:nvPr/>
        </p:nvGrpSpPr>
        <p:grpSpPr>
          <a:xfrm>
            <a:off x="6363372" y="4625193"/>
            <a:ext cx="1899022" cy="1430550"/>
            <a:chOff x="6207194" y="4364738"/>
            <a:chExt cx="2701487" cy="2920925"/>
          </a:xfrm>
        </p:grpSpPr>
        <p:pic>
          <p:nvPicPr>
            <p:cNvPr id="70" name="Picture 69">
              <a:extLst>
                <a:ext uri="{FF2B5EF4-FFF2-40B4-BE49-F238E27FC236}">
                  <a16:creationId xmlns:a16="http://schemas.microsoft.com/office/drawing/2014/main" id="{326F536A-38AD-33E9-9264-B28366EA35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2021" r="27660"/>
            <a:stretch>
              <a:fillRect/>
            </a:stretch>
          </p:blipFill>
          <p:spPr>
            <a:xfrm>
              <a:off x="7403290" y="6029748"/>
              <a:ext cx="1367997" cy="900488"/>
            </a:xfrm>
            <a:prstGeom prst="rect">
              <a:avLst/>
            </a:prstGeom>
            <a:noFill/>
          </p:spPr>
        </p:pic>
        <p:sp>
          <p:nvSpPr>
            <p:cNvPr id="71" name="Oval 33">
              <a:extLst>
                <a:ext uri="{FF2B5EF4-FFF2-40B4-BE49-F238E27FC236}">
                  <a16:creationId xmlns:a16="http://schemas.microsoft.com/office/drawing/2014/main" id="{3ACEF5D6-696A-F912-D366-173FE88EB230}"/>
                </a:ext>
              </a:extLst>
            </p:cNvPr>
            <p:cNvSpPr>
              <a:spLocks noChangeArrowheads="1"/>
            </p:cNvSpPr>
            <p:nvPr/>
          </p:nvSpPr>
          <p:spPr bwMode="auto">
            <a:xfrm>
              <a:off x="6207194" y="4364738"/>
              <a:ext cx="2701487" cy="2920925"/>
            </a:xfrm>
            <a:prstGeom prst="ellipse">
              <a:avLst/>
            </a:prstGeom>
            <a:noFill/>
            <a:ln w="38100">
              <a:solidFill>
                <a:srgbClr val="00B05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rgbClr val="F82D04"/>
                  </a:solidFill>
                  <a:latin typeface="Arial" panose="020B0604020202020204" pitchFamily="34" charset="0"/>
                  <a:cs typeface="Arial" panose="020B0604020202020204" pitchFamily="34" charset="0"/>
                </a:defRPr>
              </a:lvl1pPr>
              <a:lvl2pPr marL="742950" indent="-285750">
                <a:defRPr sz="1200" b="1">
                  <a:solidFill>
                    <a:srgbClr val="F82D04"/>
                  </a:solidFill>
                  <a:latin typeface="Arial" panose="020B0604020202020204" pitchFamily="34" charset="0"/>
                  <a:cs typeface="Arial" panose="020B0604020202020204" pitchFamily="34" charset="0"/>
                </a:defRPr>
              </a:lvl2pPr>
              <a:lvl3pPr marL="1143000" indent="-228600">
                <a:defRPr sz="1200" b="1">
                  <a:solidFill>
                    <a:srgbClr val="F82D04"/>
                  </a:solidFill>
                  <a:latin typeface="Arial" panose="020B0604020202020204" pitchFamily="34" charset="0"/>
                  <a:cs typeface="Arial" panose="020B0604020202020204" pitchFamily="34" charset="0"/>
                </a:defRPr>
              </a:lvl3pPr>
              <a:lvl4pPr marL="1600200" indent="-228600">
                <a:defRPr sz="1200" b="1">
                  <a:solidFill>
                    <a:srgbClr val="F82D04"/>
                  </a:solidFill>
                  <a:latin typeface="Arial" panose="020B0604020202020204" pitchFamily="34" charset="0"/>
                  <a:cs typeface="Arial" panose="020B0604020202020204" pitchFamily="34" charset="0"/>
                </a:defRPr>
              </a:lvl4pPr>
              <a:lvl5pPr marL="2057400" indent="-228600">
                <a:defRPr sz="1200" b="1">
                  <a:solidFill>
                    <a:srgbClr val="F82D04"/>
                  </a:solidFill>
                  <a:latin typeface="Arial" panose="020B0604020202020204" pitchFamily="34" charset="0"/>
                  <a:cs typeface="Arial" panose="020B0604020202020204" pitchFamily="34" charset="0"/>
                </a:defRPr>
              </a:lvl5pPr>
              <a:lvl6pPr marL="25146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6pPr>
              <a:lvl7pPr marL="29718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7pPr>
              <a:lvl8pPr marL="34290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8pPr>
              <a:lvl9pPr marL="38862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9pPr>
            </a:lstStyle>
            <a:p>
              <a:endParaRPr lang="en-GB" altLang="en-US"/>
            </a:p>
          </p:txBody>
        </p:sp>
        <p:sp>
          <p:nvSpPr>
            <p:cNvPr id="72" name="Rectangle 5">
              <a:extLst>
                <a:ext uri="{FF2B5EF4-FFF2-40B4-BE49-F238E27FC236}">
                  <a16:creationId xmlns:a16="http://schemas.microsoft.com/office/drawing/2014/main" id="{1DC0DD3A-BB3D-6243-F25D-D16DD0CD523D}"/>
                </a:ext>
              </a:extLst>
            </p:cNvPr>
            <p:cNvSpPr>
              <a:spLocks noChangeAspect="1" noChangeArrowheads="1"/>
            </p:cNvSpPr>
            <p:nvPr/>
          </p:nvSpPr>
          <p:spPr bwMode="auto">
            <a:xfrm>
              <a:off x="6665435" y="4874956"/>
              <a:ext cx="1005378" cy="75326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
                <a:defRPr sz="3200">
                  <a:solidFill>
                    <a:srgbClr val="000000"/>
                  </a:solidFill>
                  <a:latin typeface="Tahoma" panose="020B0604030504040204" pitchFamily="34" charset="0"/>
                </a:defRPr>
              </a:lvl1pPr>
              <a:lvl2pPr marL="742950" indent="-285750" algn="l">
                <a:buChar char="–"/>
                <a:defRPr sz="2800">
                  <a:solidFill>
                    <a:schemeClr val="tx1"/>
                  </a:solidFill>
                  <a:latin typeface="Tahoma" panose="020B0604030504040204" pitchFamily="34" charset="0"/>
                </a:defRPr>
              </a:lvl2pPr>
              <a:lvl3pPr marL="1143000" indent="-228600" algn="l">
                <a:buChar char="•"/>
                <a:defRPr sz="2400">
                  <a:solidFill>
                    <a:schemeClr val="tx1"/>
                  </a:solidFill>
                  <a:latin typeface="Tahoma" panose="020B0604030504040204" pitchFamily="34" charset="0"/>
                </a:defRPr>
              </a:lvl3pPr>
              <a:lvl4pPr marL="1600200" indent="-228600" algn="l">
                <a:buChar char="–"/>
                <a:defRPr sz="2000">
                  <a:solidFill>
                    <a:schemeClr val="tx1"/>
                  </a:solidFill>
                  <a:latin typeface="Tahoma" panose="020B0604030504040204" pitchFamily="34" charset="0"/>
                </a:defRPr>
              </a:lvl4pPr>
              <a:lvl5pPr marL="2057400" indent="-228600" algn="l">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80000"/>
                </a:lnSpc>
                <a:buClrTx/>
                <a:buSzTx/>
                <a:buFontTx/>
                <a:buNone/>
              </a:pPr>
              <a:r>
                <a:rPr lang="en-GB" altLang="en-US" sz="1600" dirty="0">
                  <a:solidFill>
                    <a:schemeClr val="tx1"/>
                  </a:solidFill>
                </a:rPr>
                <a:t>ASC</a:t>
              </a:r>
            </a:p>
          </p:txBody>
        </p:sp>
        <p:sp>
          <p:nvSpPr>
            <p:cNvPr id="73" name="Rectangle 5">
              <a:extLst>
                <a:ext uri="{FF2B5EF4-FFF2-40B4-BE49-F238E27FC236}">
                  <a16:creationId xmlns:a16="http://schemas.microsoft.com/office/drawing/2014/main" id="{B91EC28C-D34C-5470-F985-EC6C908A577D}"/>
                </a:ext>
              </a:extLst>
            </p:cNvPr>
            <p:cNvSpPr>
              <a:spLocks noChangeAspect="1" noChangeArrowheads="1"/>
            </p:cNvSpPr>
            <p:nvPr/>
          </p:nvSpPr>
          <p:spPr bwMode="auto">
            <a:xfrm>
              <a:off x="6685250" y="6109743"/>
              <a:ext cx="868831" cy="6509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
                <a:defRPr sz="3200">
                  <a:solidFill>
                    <a:srgbClr val="000000"/>
                  </a:solidFill>
                  <a:latin typeface="Tahoma" panose="020B0604030504040204" pitchFamily="34" charset="0"/>
                </a:defRPr>
              </a:lvl1pPr>
              <a:lvl2pPr marL="742950" indent="-285750" algn="l">
                <a:buChar char="–"/>
                <a:defRPr sz="2800">
                  <a:solidFill>
                    <a:schemeClr val="tx1"/>
                  </a:solidFill>
                  <a:latin typeface="Tahoma" panose="020B0604030504040204" pitchFamily="34" charset="0"/>
                </a:defRPr>
              </a:lvl2pPr>
              <a:lvl3pPr marL="1143000" indent="-228600" algn="l">
                <a:buChar char="•"/>
                <a:defRPr sz="2400">
                  <a:solidFill>
                    <a:schemeClr val="tx1"/>
                  </a:solidFill>
                  <a:latin typeface="Tahoma" panose="020B0604030504040204" pitchFamily="34" charset="0"/>
                </a:defRPr>
              </a:lvl3pPr>
              <a:lvl4pPr marL="1600200" indent="-228600" algn="l">
                <a:buChar char="–"/>
                <a:defRPr sz="2000">
                  <a:solidFill>
                    <a:schemeClr val="tx1"/>
                  </a:solidFill>
                  <a:latin typeface="Tahoma" panose="020B0604030504040204" pitchFamily="34" charset="0"/>
                </a:defRPr>
              </a:lvl4pPr>
              <a:lvl5pPr marL="2057400" indent="-228600" algn="l">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lnSpc>
                  <a:spcPct val="80000"/>
                </a:lnSpc>
                <a:buClrTx/>
                <a:buSzTx/>
                <a:buFontTx/>
                <a:buNone/>
              </a:pPr>
              <a:r>
                <a:rPr lang="en-GB" altLang="en-US" sz="1600" dirty="0">
                  <a:solidFill>
                    <a:schemeClr val="tx1"/>
                  </a:solidFill>
                </a:rPr>
                <a:t>PF</a:t>
              </a:r>
            </a:p>
          </p:txBody>
        </p:sp>
        <p:pic>
          <p:nvPicPr>
            <p:cNvPr id="75" name="Picture 74">
              <a:extLst>
                <a:ext uri="{FF2B5EF4-FFF2-40B4-BE49-F238E27FC236}">
                  <a16:creationId xmlns:a16="http://schemas.microsoft.com/office/drawing/2014/main" id="{B9850815-D4C8-101B-09EB-E7567F55F462}"/>
                </a:ext>
              </a:extLst>
            </p:cNvPr>
            <p:cNvPicPr>
              <a:picLocks noChangeAspect="1"/>
            </p:cNvPicPr>
            <p:nvPr/>
          </p:nvPicPr>
          <p:blipFill>
            <a:blip r:embed="rId14"/>
            <a:stretch>
              <a:fillRect/>
            </a:stretch>
          </p:blipFill>
          <p:spPr>
            <a:xfrm>
              <a:off x="7682605" y="4770021"/>
              <a:ext cx="970867" cy="806955"/>
            </a:xfrm>
            <a:prstGeom prst="rect">
              <a:avLst/>
            </a:prstGeom>
          </p:spPr>
        </p:pic>
      </p:grpSp>
      <p:grpSp>
        <p:nvGrpSpPr>
          <p:cNvPr id="93" name="Group 92">
            <a:extLst>
              <a:ext uri="{FF2B5EF4-FFF2-40B4-BE49-F238E27FC236}">
                <a16:creationId xmlns:a16="http://schemas.microsoft.com/office/drawing/2014/main" id="{045B1026-4740-EC5A-31AA-41A3BF6F2B98}"/>
              </a:ext>
            </a:extLst>
          </p:cNvPr>
          <p:cNvGrpSpPr/>
          <p:nvPr/>
        </p:nvGrpSpPr>
        <p:grpSpPr>
          <a:xfrm>
            <a:off x="1796615" y="3782086"/>
            <a:ext cx="1399585" cy="288642"/>
            <a:chOff x="1796615" y="3782086"/>
            <a:chExt cx="1399585" cy="288642"/>
          </a:xfrm>
        </p:grpSpPr>
        <p:sp>
          <p:nvSpPr>
            <p:cNvPr id="54" name="AutoShape 15">
              <a:extLst>
                <a:ext uri="{FF2B5EF4-FFF2-40B4-BE49-F238E27FC236}">
                  <a16:creationId xmlns:a16="http://schemas.microsoft.com/office/drawing/2014/main" id="{6A15B954-BDE8-606D-D304-A90A66250075}"/>
                </a:ext>
              </a:extLst>
            </p:cNvPr>
            <p:cNvSpPr>
              <a:spLocks noChangeArrowheads="1"/>
            </p:cNvSpPr>
            <p:nvPr/>
          </p:nvSpPr>
          <p:spPr bwMode="auto">
            <a:xfrm rot="1207356">
              <a:off x="2305294" y="3900017"/>
              <a:ext cx="890906" cy="132656"/>
            </a:xfrm>
            <a:prstGeom prst="curvedDownArrow">
              <a:avLst>
                <a:gd name="adj1" fmla="val 75000"/>
                <a:gd name="adj2" fmla="val 150000"/>
                <a:gd name="adj3" fmla="val 33333"/>
              </a:avLst>
            </a:prstGeom>
            <a:solidFill>
              <a:srgbClr val="E93E35"/>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rgbClr val="F82D04"/>
                  </a:solidFill>
                  <a:latin typeface="Arial" panose="020B0604020202020204" pitchFamily="34" charset="0"/>
                  <a:cs typeface="Arial" panose="020B0604020202020204" pitchFamily="34" charset="0"/>
                </a:defRPr>
              </a:lvl1pPr>
              <a:lvl2pPr marL="742950" indent="-285750">
                <a:defRPr sz="1200" b="1">
                  <a:solidFill>
                    <a:srgbClr val="F82D04"/>
                  </a:solidFill>
                  <a:latin typeface="Arial" panose="020B0604020202020204" pitchFamily="34" charset="0"/>
                  <a:cs typeface="Arial" panose="020B0604020202020204" pitchFamily="34" charset="0"/>
                </a:defRPr>
              </a:lvl2pPr>
              <a:lvl3pPr marL="1143000" indent="-228600">
                <a:defRPr sz="1200" b="1">
                  <a:solidFill>
                    <a:srgbClr val="F82D04"/>
                  </a:solidFill>
                  <a:latin typeface="Arial" panose="020B0604020202020204" pitchFamily="34" charset="0"/>
                  <a:cs typeface="Arial" panose="020B0604020202020204" pitchFamily="34" charset="0"/>
                </a:defRPr>
              </a:lvl3pPr>
              <a:lvl4pPr marL="1600200" indent="-228600">
                <a:defRPr sz="1200" b="1">
                  <a:solidFill>
                    <a:srgbClr val="F82D04"/>
                  </a:solidFill>
                  <a:latin typeface="Arial" panose="020B0604020202020204" pitchFamily="34" charset="0"/>
                  <a:cs typeface="Arial" panose="020B0604020202020204" pitchFamily="34" charset="0"/>
                </a:defRPr>
              </a:lvl4pPr>
              <a:lvl5pPr marL="2057400" indent="-228600">
                <a:defRPr sz="1200" b="1">
                  <a:solidFill>
                    <a:srgbClr val="F82D04"/>
                  </a:solidFill>
                  <a:latin typeface="Arial" panose="020B0604020202020204" pitchFamily="34" charset="0"/>
                  <a:cs typeface="Arial" panose="020B0604020202020204" pitchFamily="34" charset="0"/>
                </a:defRPr>
              </a:lvl5pPr>
              <a:lvl6pPr marL="25146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6pPr>
              <a:lvl7pPr marL="29718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7pPr>
              <a:lvl8pPr marL="34290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8pPr>
              <a:lvl9pPr marL="38862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9pPr>
            </a:lstStyle>
            <a:p>
              <a:endParaRPr lang="en-GB" altLang="en-US"/>
            </a:p>
          </p:txBody>
        </p:sp>
        <p:pic>
          <p:nvPicPr>
            <p:cNvPr id="64" name="Picture 8" descr="0269-0609-0115-3309_TN">
              <a:extLst>
                <a:ext uri="{FF2B5EF4-FFF2-40B4-BE49-F238E27FC236}">
                  <a16:creationId xmlns:a16="http://schemas.microsoft.com/office/drawing/2014/main" id="{1C167A39-DC45-9171-BB11-E73C7D3B3E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6615" y="3782086"/>
              <a:ext cx="268748" cy="28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8" descr="0269-0609-0115-3309_TN">
              <a:extLst>
                <a:ext uri="{FF2B5EF4-FFF2-40B4-BE49-F238E27FC236}">
                  <a16:creationId xmlns:a16="http://schemas.microsoft.com/office/drawing/2014/main" id="{DF578E7F-6BC1-FD24-AF66-23DB9368B0E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6714" y="3787262"/>
              <a:ext cx="268748" cy="28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roup 94">
            <a:extLst>
              <a:ext uri="{FF2B5EF4-FFF2-40B4-BE49-F238E27FC236}">
                <a16:creationId xmlns:a16="http://schemas.microsoft.com/office/drawing/2014/main" id="{5C1E8D25-C350-F90F-EAD9-18D0D67AF25D}"/>
              </a:ext>
            </a:extLst>
          </p:cNvPr>
          <p:cNvGrpSpPr/>
          <p:nvPr/>
        </p:nvGrpSpPr>
        <p:grpSpPr>
          <a:xfrm>
            <a:off x="3291906" y="3978235"/>
            <a:ext cx="1657328" cy="581642"/>
            <a:chOff x="3291906" y="3978235"/>
            <a:chExt cx="1657328" cy="581642"/>
          </a:xfrm>
        </p:grpSpPr>
        <p:sp>
          <p:nvSpPr>
            <p:cNvPr id="53" name="AutoShape 11">
              <a:extLst>
                <a:ext uri="{FF2B5EF4-FFF2-40B4-BE49-F238E27FC236}">
                  <a16:creationId xmlns:a16="http://schemas.microsoft.com/office/drawing/2014/main" id="{34937761-029C-3B76-9C8D-33A7E3B14C5A}"/>
                </a:ext>
              </a:extLst>
            </p:cNvPr>
            <p:cNvSpPr>
              <a:spLocks noChangeArrowheads="1"/>
            </p:cNvSpPr>
            <p:nvPr/>
          </p:nvSpPr>
          <p:spPr bwMode="auto">
            <a:xfrm rot="2305076">
              <a:off x="3826683" y="4413475"/>
              <a:ext cx="1122551" cy="146402"/>
            </a:xfrm>
            <a:prstGeom prst="curvedDownArrow">
              <a:avLst>
                <a:gd name="adj1" fmla="val 75000"/>
                <a:gd name="adj2" fmla="val 150000"/>
                <a:gd name="adj3" fmla="val 33333"/>
              </a:avLst>
            </a:prstGeom>
            <a:solidFill>
              <a:srgbClr val="E93E35"/>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rgbClr val="F82D04"/>
                  </a:solidFill>
                  <a:latin typeface="Arial" panose="020B0604020202020204" pitchFamily="34" charset="0"/>
                  <a:cs typeface="Arial" panose="020B0604020202020204" pitchFamily="34" charset="0"/>
                </a:defRPr>
              </a:lvl1pPr>
              <a:lvl2pPr marL="742950" indent="-285750">
                <a:defRPr sz="1200" b="1">
                  <a:solidFill>
                    <a:srgbClr val="F82D04"/>
                  </a:solidFill>
                  <a:latin typeface="Arial" panose="020B0604020202020204" pitchFamily="34" charset="0"/>
                  <a:cs typeface="Arial" panose="020B0604020202020204" pitchFamily="34" charset="0"/>
                </a:defRPr>
              </a:lvl2pPr>
              <a:lvl3pPr marL="1143000" indent="-228600">
                <a:defRPr sz="1200" b="1">
                  <a:solidFill>
                    <a:srgbClr val="F82D04"/>
                  </a:solidFill>
                  <a:latin typeface="Arial" panose="020B0604020202020204" pitchFamily="34" charset="0"/>
                  <a:cs typeface="Arial" panose="020B0604020202020204" pitchFamily="34" charset="0"/>
                </a:defRPr>
              </a:lvl3pPr>
              <a:lvl4pPr marL="1600200" indent="-228600">
                <a:defRPr sz="1200" b="1">
                  <a:solidFill>
                    <a:srgbClr val="F82D04"/>
                  </a:solidFill>
                  <a:latin typeface="Arial" panose="020B0604020202020204" pitchFamily="34" charset="0"/>
                  <a:cs typeface="Arial" panose="020B0604020202020204" pitchFamily="34" charset="0"/>
                </a:defRPr>
              </a:lvl4pPr>
              <a:lvl5pPr marL="2057400" indent="-228600">
                <a:defRPr sz="1200" b="1">
                  <a:solidFill>
                    <a:srgbClr val="F82D04"/>
                  </a:solidFill>
                  <a:latin typeface="Arial" panose="020B0604020202020204" pitchFamily="34" charset="0"/>
                  <a:cs typeface="Arial" panose="020B0604020202020204" pitchFamily="34" charset="0"/>
                </a:defRPr>
              </a:lvl5pPr>
              <a:lvl6pPr marL="25146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6pPr>
              <a:lvl7pPr marL="29718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7pPr>
              <a:lvl8pPr marL="34290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8pPr>
              <a:lvl9pPr marL="38862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9pPr>
            </a:lstStyle>
            <a:p>
              <a:endParaRPr lang="en-GB" altLang="en-US"/>
            </a:p>
          </p:txBody>
        </p:sp>
        <p:pic>
          <p:nvPicPr>
            <p:cNvPr id="66" name="Picture 8" descr="0269-0609-0115-3309_TN">
              <a:extLst>
                <a:ext uri="{FF2B5EF4-FFF2-40B4-BE49-F238E27FC236}">
                  <a16:creationId xmlns:a16="http://schemas.microsoft.com/office/drawing/2014/main" id="{9BE8D2DC-941F-78D6-86A0-8A8D9FD7183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1906" y="3978235"/>
              <a:ext cx="268748" cy="28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8" descr="0269-0609-0115-3309_TN">
              <a:extLst>
                <a:ext uri="{FF2B5EF4-FFF2-40B4-BE49-F238E27FC236}">
                  <a16:creationId xmlns:a16="http://schemas.microsoft.com/office/drawing/2014/main" id="{8A9DD33F-3D00-CF07-9A58-C133EAC122F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2005" y="3983411"/>
              <a:ext cx="268748" cy="28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 name="Group 96">
            <a:extLst>
              <a:ext uri="{FF2B5EF4-FFF2-40B4-BE49-F238E27FC236}">
                <a16:creationId xmlns:a16="http://schemas.microsoft.com/office/drawing/2014/main" id="{DF2C750B-F357-C444-E35B-81D101E15419}"/>
              </a:ext>
            </a:extLst>
          </p:cNvPr>
          <p:cNvGrpSpPr/>
          <p:nvPr/>
        </p:nvGrpSpPr>
        <p:grpSpPr>
          <a:xfrm>
            <a:off x="4852494" y="4620019"/>
            <a:ext cx="1828575" cy="348295"/>
            <a:chOff x="4852494" y="4620019"/>
            <a:chExt cx="1828575" cy="348295"/>
          </a:xfrm>
        </p:grpSpPr>
        <p:sp>
          <p:nvSpPr>
            <p:cNvPr id="62" name="AutoShape 11">
              <a:extLst>
                <a:ext uri="{FF2B5EF4-FFF2-40B4-BE49-F238E27FC236}">
                  <a16:creationId xmlns:a16="http://schemas.microsoft.com/office/drawing/2014/main" id="{08FE09E3-A77B-4270-AA2F-93E50FB1A2F2}"/>
                </a:ext>
              </a:extLst>
            </p:cNvPr>
            <p:cNvSpPr>
              <a:spLocks noChangeArrowheads="1"/>
            </p:cNvSpPr>
            <p:nvPr/>
          </p:nvSpPr>
          <p:spPr bwMode="auto">
            <a:xfrm rot="853341">
              <a:off x="5423347" y="4731604"/>
              <a:ext cx="1257722" cy="236710"/>
            </a:xfrm>
            <a:prstGeom prst="curvedDownArrow">
              <a:avLst>
                <a:gd name="adj1" fmla="val 75000"/>
                <a:gd name="adj2" fmla="val 150000"/>
                <a:gd name="adj3" fmla="val 33333"/>
              </a:avLst>
            </a:prstGeom>
            <a:solidFill>
              <a:srgbClr val="FFFF00"/>
            </a:solidFill>
            <a:ln w="9525">
              <a:solidFill>
                <a:schemeClr val="tx2"/>
              </a:solidFill>
              <a:miter lim="800000"/>
              <a:headEnd/>
              <a:tailEnd/>
            </a:ln>
            <a:effectLst/>
          </p:spPr>
          <p:txBody>
            <a:bodyPr wrap="none" anchor="ctr"/>
            <a:lstStyle>
              <a:lvl1pPr>
                <a:defRPr sz="1200" b="1">
                  <a:solidFill>
                    <a:srgbClr val="F82D04"/>
                  </a:solidFill>
                  <a:latin typeface="Arial" panose="020B0604020202020204" pitchFamily="34" charset="0"/>
                  <a:cs typeface="Arial" panose="020B0604020202020204" pitchFamily="34" charset="0"/>
                </a:defRPr>
              </a:lvl1pPr>
              <a:lvl2pPr marL="742950" indent="-285750">
                <a:defRPr sz="1200" b="1">
                  <a:solidFill>
                    <a:srgbClr val="F82D04"/>
                  </a:solidFill>
                  <a:latin typeface="Arial" panose="020B0604020202020204" pitchFamily="34" charset="0"/>
                  <a:cs typeface="Arial" panose="020B0604020202020204" pitchFamily="34" charset="0"/>
                </a:defRPr>
              </a:lvl2pPr>
              <a:lvl3pPr marL="1143000" indent="-228600">
                <a:defRPr sz="1200" b="1">
                  <a:solidFill>
                    <a:srgbClr val="F82D04"/>
                  </a:solidFill>
                  <a:latin typeface="Arial" panose="020B0604020202020204" pitchFamily="34" charset="0"/>
                  <a:cs typeface="Arial" panose="020B0604020202020204" pitchFamily="34" charset="0"/>
                </a:defRPr>
              </a:lvl3pPr>
              <a:lvl4pPr marL="1600200" indent="-228600">
                <a:defRPr sz="1200" b="1">
                  <a:solidFill>
                    <a:srgbClr val="F82D04"/>
                  </a:solidFill>
                  <a:latin typeface="Arial" panose="020B0604020202020204" pitchFamily="34" charset="0"/>
                  <a:cs typeface="Arial" panose="020B0604020202020204" pitchFamily="34" charset="0"/>
                </a:defRPr>
              </a:lvl4pPr>
              <a:lvl5pPr marL="2057400" indent="-228600">
                <a:defRPr sz="1200" b="1">
                  <a:solidFill>
                    <a:srgbClr val="F82D04"/>
                  </a:solidFill>
                  <a:latin typeface="Arial" panose="020B0604020202020204" pitchFamily="34" charset="0"/>
                  <a:cs typeface="Arial" panose="020B0604020202020204" pitchFamily="34" charset="0"/>
                </a:defRPr>
              </a:lvl5pPr>
              <a:lvl6pPr marL="25146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6pPr>
              <a:lvl7pPr marL="29718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7pPr>
              <a:lvl8pPr marL="34290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8pPr>
              <a:lvl9pPr marL="38862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9pPr>
            </a:lstStyle>
            <a:p>
              <a:endParaRPr lang="en-GB" altLang="en-US"/>
            </a:p>
          </p:txBody>
        </p:sp>
        <p:pic>
          <p:nvPicPr>
            <p:cNvPr id="68" name="Picture 8" descr="0269-0609-0115-3309_TN">
              <a:extLst>
                <a:ext uri="{FF2B5EF4-FFF2-40B4-BE49-F238E27FC236}">
                  <a16:creationId xmlns:a16="http://schemas.microsoft.com/office/drawing/2014/main" id="{550A604C-E8EC-6E98-9243-7C5FFA3876F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52494" y="4620019"/>
              <a:ext cx="268748" cy="28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8" descr="0269-0609-0115-3309_TN">
              <a:extLst>
                <a:ext uri="{FF2B5EF4-FFF2-40B4-BE49-F238E27FC236}">
                  <a16:creationId xmlns:a16="http://schemas.microsoft.com/office/drawing/2014/main" id="{313C551E-E865-E51B-6BC1-0B5429EC80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2592" y="4625192"/>
              <a:ext cx="268748" cy="28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41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3540-94CC-D59A-8462-E51F1168F08A}"/>
              </a:ext>
            </a:extLst>
          </p:cNvPr>
          <p:cNvSpPr txBox="1">
            <a:spLocks/>
          </p:cNvSpPr>
          <p:nvPr/>
        </p:nvSpPr>
        <p:spPr bwMode="auto">
          <a:xfrm>
            <a:off x="363538" y="318489"/>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Resource Tracking and Role of Institutions </a:t>
            </a:r>
          </a:p>
        </p:txBody>
      </p:sp>
      <p:pic>
        <p:nvPicPr>
          <p:cNvPr id="33" name="Picture 32">
            <a:extLst>
              <a:ext uri="{FF2B5EF4-FFF2-40B4-BE49-F238E27FC236}">
                <a16:creationId xmlns:a16="http://schemas.microsoft.com/office/drawing/2014/main" id="{206F7CB7-4632-4374-B987-40E2FEACD348}"/>
              </a:ext>
            </a:extLst>
          </p:cNvPr>
          <p:cNvPicPr>
            <a:picLocks noChangeAspect="1"/>
          </p:cNvPicPr>
          <p:nvPr/>
        </p:nvPicPr>
        <p:blipFill>
          <a:blip r:embed="rId2"/>
          <a:stretch>
            <a:fillRect/>
          </a:stretch>
        </p:blipFill>
        <p:spPr>
          <a:xfrm>
            <a:off x="124427" y="1665713"/>
            <a:ext cx="8662437" cy="3406620"/>
          </a:xfrm>
          <a:prstGeom prst="rect">
            <a:avLst/>
          </a:prstGeom>
        </p:spPr>
      </p:pic>
    </p:spTree>
    <p:extLst>
      <p:ext uri="{BB962C8B-B14F-4D97-AF65-F5344CB8AC3E}">
        <p14:creationId xmlns:p14="http://schemas.microsoft.com/office/powerpoint/2010/main" val="111306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F112-1A6D-23A9-B7BB-618A6ABE6F61}"/>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The flow of resources within the HIV response </a:t>
            </a:r>
          </a:p>
        </p:txBody>
      </p:sp>
      <p:grpSp>
        <p:nvGrpSpPr>
          <p:cNvPr id="68" name="Group 67">
            <a:extLst>
              <a:ext uri="{FF2B5EF4-FFF2-40B4-BE49-F238E27FC236}">
                <a16:creationId xmlns:a16="http://schemas.microsoft.com/office/drawing/2014/main" id="{AA4F29DE-0CE6-DCE4-C279-2F43FF026037}"/>
              </a:ext>
            </a:extLst>
          </p:cNvPr>
          <p:cNvGrpSpPr/>
          <p:nvPr/>
        </p:nvGrpSpPr>
        <p:grpSpPr>
          <a:xfrm>
            <a:off x="1367351" y="2556615"/>
            <a:ext cx="846562" cy="3099406"/>
            <a:chOff x="2939674" y="1924924"/>
            <a:chExt cx="1794154" cy="4111136"/>
          </a:xfrm>
        </p:grpSpPr>
        <p:grpSp>
          <p:nvGrpSpPr>
            <p:cNvPr id="69" name="Agrupar 20">
              <a:extLst>
                <a:ext uri="{FF2B5EF4-FFF2-40B4-BE49-F238E27FC236}">
                  <a16:creationId xmlns:a16="http://schemas.microsoft.com/office/drawing/2014/main" id="{A9C7D64D-ABAF-FC93-B8AA-89B67A7DDEB4}"/>
                </a:ext>
              </a:extLst>
            </p:cNvPr>
            <p:cNvGrpSpPr/>
            <p:nvPr/>
          </p:nvGrpSpPr>
          <p:grpSpPr>
            <a:xfrm>
              <a:off x="2939674" y="1924924"/>
              <a:ext cx="1565560" cy="4111136"/>
              <a:chOff x="7316162" y="1368916"/>
              <a:chExt cx="1565560" cy="4111136"/>
            </a:xfrm>
          </p:grpSpPr>
          <p:sp>
            <p:nvSpPr>
              <p:cNvPr id="71" name="CaixaDeTexto 2">
                <a:extLst>
                  <a:ext uri="{FF2B5EF4-FFF2-40B4-BE49-F238E27FC236}">
                    <a16:creationId xmlns:a16="http://schemas.microsoft.com/office/drawing/2014/main" id="{78680115-0B29-F97C-19C3-7C00E63F2675}"/>
                  </a:ext>
                </a:extLst>
              </p:cNvPr>
              <p:cNvSpPr txBox="1"/>
              <p:nvPr/>
            </p:nvSpPr>
            <p:spPr>
              <a:xfrm>
                <a:off x="7318737" y="5110720"/>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PS</a:t>
                </a:r>
              </a:p>
            </p:txBody>
          </p:sp>
          <p:sp>
            <p:nvSpPr>
              <p:cNvPr id="72" name="CaixaDeTexto 9">
                <a:extLst>
                  <a:ext uri="{FF2B5EF4-FFF2-40B4-BE49-F238E27FC236}">
                    <a16:creationId xmlns:a16="http://schemas.microsoft.com/office/drawing/2014/main" id="{44618A56-6698-50D9-A75C-366C832A20C1}"/>
                  </a:ext>
                </a:extLst>
              </p:cNvPr>
              <p:cNvSpPr txBox="1"/>
              <p:nvPr/>
            </p:nvSpPr>
            <p:spPr>
              <a:xfrm>
                <a:off x="7329369" y="3814068"/>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FAP</a:t>
                </a:r>
              </a:p>
            </p:txBody>
          </p:sp>
          <p:cxnSp>
            <p:nvCxnSpPr>
              <p:cNvPr id="73" name="Conector de Seta Reta 4">
                <a:extLst>
                  <a:ext uri="{FF2B5EF4-FFF2-40B4-BE49-F238E27FC236}">
                    <a16:creationId xmlns:a16="http://schemas.microsoft.com/office/drawing/2014/main" id="{8333F2CF-4AA3-96EF-4EC3-B382E73D0796}"/>
                  </a:ext>
                </a:extLst>
              </p:cNvPr>
              <p:cNvCxnSpPr>
                <a:cxnSpLocks/>
              </p:cNvCxnSpPr>
              <p:nvPr/>
            </p:nvCxnSpPr>
            <p:spPr>
              <a:xfrm>
                <a:off x="8087715" y="4267582"/>
                <a:ext cx="1" cy="756000"/>
              </a:xfrm>
              <a:prstGeom prst="straightConnector1">
                <a:avLst/>
              </a:prstGeom>
              <a:noFill/>
              <a:ln w="76200" cap="flat" cmpd="sng" algn="ctr">
                <a:solidFill>
                  <a:srgbClr val="F5CDCE"/>
                </a:solidFill>
                <a:prstDash val="solid"/>
                <a:miter lim="800000"/>
                <a:tailEnd type="triangle"/>
              </a:ln>
              <a:effectLst/>
            </p:spPr>
          </p:cxnSp>
          <p:sp>
            <p:nvSpPr>
              <p:cNvPr id="74" name="CaixaDeTexto 17">
                <a:extLst>
                  <a:ext uri="{FF2B5EF4-FFF2-40B4-BE49-F238E27FC236}">
                    <a16:creationId xmlns:a16="http://schemas.microsoft.com/office/drawing/2014/main" id="{022D8001-6B92-3676-FD0C-BFA52A9601D7}"/>
                  </a:ext>
                </a:extLst>
              </p:cNvPr>
              <p:cNvSpPr txBox="1"/>
              <p:nvPr/>
            </p:nvSpPr>
            <p:spPr>
              <a:xfrm>
                <a:off x="7316162" y="1368916"/>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FE</a:t>
                </a:r>
              </a:p>
            </p:txBody>
          </p:sp>
          <p:sp>
            <p:nvSpPr>
              <p:cNvPr id="75" name="CaixaDeTexto 18">
                <a:extLst>
                  <a:ext uri="{FF2B5EF4-FFF2-40B4-BE49-F238E27FC236}">
                    <a16:creationId xmlns:a16="http://schemas.microsoft.com/office/drawing/2014/main" id="{3169A699-A069-1CD2-09D6-6841CDECE3F1}"/>
                  </a:ext>
                </a:extLst>
              </p:cNvPr>
              <p:cNvSpPr txBox="1"/>
              <p:nvPr/>
            </p:nvSpPr>
            <p:spPr>
              <a:xfrm>
                <a:off x="7318238" y="2160823"/>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REV</a:t>
                </a:r>
              </a:p>
            </p:txBody>
          </p:sp>
          <p:sp>
            <p:nvSpPr>
              <p:cNvPr id="76" name="CaixaDeTexto 19">
                <a:extLst>
                  <a:ext uri="{FF2B5EF4-FFF2-40B4-BE49-F238E27FC236}">
                    <a16:creationId xmlns:a16="http://schemas.microsoft.com/office/drawing/2014/main" id="{3237D450-A054-C965-2A80-E8F4171DFE39}"/>
                  </a:ext>
                </a:extLst>
              </p:cNvPr>
              <p:cNvSpPr txBox="1"/>
              <p:nvPr/>
            </p:nvSpPr>
            <p:spPr>
              <a:xfrm>
                <a:off x="7324553" y="2980275"/>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SCH</a:t>
                </a:r>
              </a:p>
            </p:txBody>
          </p:sp>
          <p:cxnSp>
            <p:nvCxnSpPr>
              <p:cNvPr id="77" name="Conector de Seta Reta 24">
                <a:extLst>
                  <a:ext uri="{FF2B5EF4-FFF2-40B4-BE49-F238E27FC236}">
                    <a16:creationId xmlns:a16="http://schemas.microsoft.com/office/drawing/2014/main" id="{E25356F4-9C59-7806-E161-2BF62ADA508F}"/>
                  </a:ext>
                </a:extLst>
              </p:cNvPr>
              <p:cNvCxnSpPr>
                <a:cxnSpLocks/>
              </p:cNvCxnSpPr>
              <p:nvPr/>
            </p:nvCxnSpPr>
            <p:spPr>
              <a:xfrm flipH="1">
                <a:off x="8098458" y="3334995"/>
                <a:ext cx="0" cy="376279"/>
              </a:xfrm>
              <a:prstGeom prst="straightConnector1">
                <a:avLst/>
              </a:prstGeom>
              <a:noFill/>
              <a:ln w="76200" cap="flat" cmpd="sng" algn="ctr">
                <a:solidFill>
                  <a:srgbClr val="F5CDCE"/>
                </a:solidFill>
                <a:prstDash val="solid"/>
                <a:miter lim="800000"/>
                <a:tailEnd type="triangle"/>
              </a:ln>
              <a:effectLst/>
            </p:spPr>
          </p:cxnSp>
          <p:cxnSp>
            <p:nvCxnSpPr>
              <p:cNvPr id="78" name="Conector de Seta Reta 25">
                <a:extLst>
                  <a:ext uri="{FF2B5EF4-FFF2-40B4-BE49-F238E27FC236}">
                    <a16:creationId xmlns:a16="http://schemas.microsoft.com/office/drawing/2014/main" id="{3717D4E9-D7E3-C6CC-1B42-EBC05BA970AF}"/>
                  </a:ext>
                </a:extLst>
              </p:cNvPr>
              <p:cNvCxnSpPr>
                <a:cxnSpLocks/>
              </p:cNvCxnSpPr>
              <p:nvPr/>
            </p:nvCxnSpPr>
            <p:spPr>
              <a:xfrm flipH="1">
                <a:off x="8091363" y="1732994"/>
                <a:ext cx="0" cy="376279"/>
              </a:xfrm>
              <a:prstGeom prst="straightConnector1">
                <a:avLst/>
              </a:prstGeom>
              <a:noFill/>
              <a:ln w="76200" cap="flat" cmpd="sng" algn="ctr">
                <a:solidFill>
                  <a:srgbClr val="F5CDCE"/>
                </a:solidFill>
                <a:prstDash val="solid"/>
                <a:miter lim="800000"/>
                <a:tailEnd type="triangle"/>
              </a:ln>
              <a:effectLst/>
            </p:spPr>
          </p:cxnSp>
          <p:cxnSp>
            <p:nvCxnSpPr>
              <p:cNvPr id="79" name="Conector de Seta Reta 26">
                <a:extLst>
                  <a:ext uri="{FF2B5EF4-FFF2-40B4-BE49-F238E27FC236}">
                    <a16:creationId xmlns:a16="http://schemas.microsoft.com/office/drawing/2014/main" id="{301F35B8-1145-48FE-F561-2E571CCB0EE7}"/>
                  </a:ext>
                </a:extLst>
              </p:cNvPr>
              <p:cNvCxnSpPr>
                <a:cxnSpLocks/>
              </p:cNvCxnSpPr>
              <p:nvPr/>
            </p:nvCxnSpPr>
            <p:spPr>
              <a:xfrm flipH="1">
                <a:off x="8080730" y="2519825"/>
                <a:ext cx="0" cy="376279"/>
              </a:xfrm>
              <a:prstGeom prst="straightConnector1">
                <a:avLst/>
              </a:prstGeom>
              <a:noFill/>
              <a:ln w="76200" cap="flat" cmpd="sng" algn="ctr">
                <a:solidFill>
                  <a:srgbClr val="F5CDCE"/>
                </a:solidFill>
                <a:prstDash val="solid"/>
                <a:miter lim="800000"/>
                <a:tailEnd type="triangle"/>
              </a:ln>
              <a:effectLst/>
            </p:spPr>
          </p:cxnSp>
        </p:grpSp>
        <p:sp>
          <p:nvSpPr>
            <p:cNvPr id="70" name="Line 41">
              <a:extLst>
                <a:ext uri="{FF2B5EF4-FFF2-40B4-BE49-F238E27FC236}">
                  <a16:creationId xmlns:a16="http://schemas.microsoft.com/office/drawing/2014/main" id="{6E30266D-A101-7CC6-BA6F-1951DE12F771}"/>
                </a:ext>
              </a:extLst>
            </p:cNvPr>
            <p:cNvSpPr>
              <a:spLocks noChangeShapeType="1"/>
            </p:cNvSpPr>
            <p:nvPr/>
          </p:nvSpPr>
          <p:spPr bwMode="auto">
            <a:xfrm flipH="1">
              <a:off x="4654398" y="2156333"/>
              <a:ext cx="79430" cy="3477115"/>
            </a:xfrm>
            <a:prstGeom prst="line">
              <a:avLst/>
            </a:prstGeom>
            <a:noFill/>
            <a:ln w="444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grpSp>
      <p:grpSp>
        <p:nvGrpSpPr>
          <p:cNvPr id="80" name="Group 79">
            <a:extLst>
              <a:ext uri="{FF2B5EF4-FFF2-40B4-BE49-F238E27FC236}">
                <a16:creationId xmlns:a16="http://schemas.microsoft.com/office/drawing/2014/main" id="{8023F7BB-D912-B1BB-7E96-5381A4483FBF}"/>
              </a:ext>
            </a:extLst>
          </p:cNvPr>
          <p:cNvGrpSpPr/>
          <p:nvPr/>
        </p:nvGrpSpPr>
        <p:grpSpPr>
          <a:xfrm rot="5400000">
            <a:off x="-616265" y="3902533"/>
            <a:ext cx="3190790" cy="294881"/>
            <a:chOff x="701773" y="2664748"/>
            <a:chExt cx="3457496" cy="200515"/>
          </a:xfrm>
        </p:grpSpPr>
        <p:pic>
          <p:nvPicPr>
            <p:cNvPr id="81" name="Imagem 1">
              <a:extLst>
                <a:ext uri="{FF2B5EF4-FFF2-40B4-BE49-F238E27FC236}">
                  <a16:creationId xmlns:a16="http://schemas.microsoft.com/office/drawing/2014/main" id="{1175D78A-186D-B519-C71A-3326F0534BF7}"/>
                </a:ext>
              </a:extLst>
            </p:cNvPr>
            <p:cNvPicPr>
              <a:picLocks noChangeAspect="1"/>
            </p:cNvPicPr>
            <p:nvPr/>
          </p:nvPicPr>
          <p:blipFill>
            <a:blip r:embed="rId2"/>
            <a:stretch>
              <a:fillRect/>
            </a:stretch>
          </p:blipFill>
          <p:spPr>
            <a:xfrm>
              <a:off x="1072175" y="2664748"/>
              <a:ext cx="3087094" cy="200515"/>
            </a:xfrm>
            <a:prstGeom prst="rect">
              <a:avLst/>
            </a:prstGeom>
          </p:spPr>
        </p:pic>
        <p:sp>
          <p:nvSpPr>
            <p:cNvPr id="82" name="Line 42">
              <a:extLst>
                <a:ext uri="{FF2B5EF4-FFF2-40B4-BE49-F238E27FC236}">
                  <a16:creationId xmlns:a16="http://schemas.microsoft.com/office/drawing/2014/main" id="{29156770-DD08-823B-5DED-0821DEE19D21}"/>
                </a:ext>
              </a:extLst>
            </p:cNvPr>
            <p:cNvSpPr>
              <a:spLocks noChangeShapeType="1"/>
            </p:cNvSpPr>
            <p:nvPr/>
          </p:nvSpPr>
          <p:spPr bwMode="auto">
            <a:xfrm>
              <a:off x="701773" y="2755791"/>
              <a:ext cx="349758" cy="336"/>
            </a:xfrm>
            <a:prstGeom prst="line">
              <a:avLst/>
            </a:prstGeom>
            <a:noFill/>
            <a:ln w="444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fontAlgn="auto" hangingPunct="1">
                <a:spcBef>
                  <a:spcPts val="0"/>
                </a:spcBef>
                <a:spcAft>
                  <a:spcPts val="0"/>
                </a:spcAft>
                <a:defRPr/>
              </a:pPr>
              <a:endParaRPr lang="es-419">
                <a:solidFill>
                  <a:prstClr val="black"/>
                </a:solidFill>
                <a:latin typeface="Calibri" panose="020F0502020204030204"/>
                <a:ea typeface="+mn-ea"/>
              </a:endParaRPr>
            </a:p>
          </p:txBody>
        </p:sp>
      </p:grpSp>
      <p:sp>
        <p:nvSpPr>
          <p:cNvPr id="83" name="Rectangle: Rounded Corners 82">
            <a:extLst>
              <a:ext uri="{FF2B5EF4-FFF2-40B4-BE49-F238E27FC236}">
                <a16:creationId xmlns:a16="http://schemas.microsoft.com/office/drawing/2014/main" id="{8D83D9A0-0AFB-663E-D647-723D38145BFD}"/>
              </a:ext>
            </a:extLst>
          </p:cNvPr>
          <p:cNvSpPr/>
          <p:nvPr/>
        </p:nvSpPr>
        <p:spPr>
          <a:xfrm>
            <a:off x="471822" y="1715649"/>
            <a:ext cx="2093732" cy="583746"/>
          </a:xfrm>
          <a:prstGeom prst="roundRect">
            <a:avLst/>
          </a:prstGeom>
          <a:solidFill>
            <a:srgbClr val="F5CDCE"/>
          </a:solidFill>
          <a:ln w="12700" cap="flat" cmpd="sng" algn="ctr">
            <a:solidFill>
              <a:srgbClr val="F5CDCE">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Sabon Next LT"/>
                <a:ea typeface="+mn-ea"/>
                <a:cs typeface="+mn-cs"/>
              </a:rPr>
              <a:t>Scenario I: one transaction</a:t>
            </a:r>
          </a:p>
        </p:txBody>
      </p:sp>
      <p:grpSp>
        <p:nvGrpSpPr>
          <p:cNvPr id="84" name="Group 83">
            <a:extLst>
              <a:ext uri="{FF2B5EF4-FFF2-40B4-BE49-F238E27FC236}">
                <a16:creationId xmlns:a16="http://schemas.microsoft.com/office/drawing/2014/main" id="{D0443CAA-FDA6-5C55-CDA8-90ADF9FBDFB9}"/>
              </a:ext>
            </a:extLst>
          </p:cNvPr>
          <p:cNvGrpSpPr/>
          <p:nvPr/>
        </p:nvGrpSpPr>
        <p:grpSpPr>
          <a:xfrm>
            <a:off x="3681962" y="2735771"/>
            <a:ext cx="1622035" cy="3079523"/>
            <a:chOff x="2286000" y="1613962"/>
            <a:chExt cx="3583974" cy="4168338"/>
          </a:xfrm>
        </p:grpSpPr>
        <p:grpSp>
          <p:nvGrpSpPr>
            <p:cNvPr id="85" name="Agrupar 11">
              <a:extLst>
                <a:ext uri="{FF2B5EF4-FFF2-40B4-BE49-F238E27FC236}">
                  <a16:creationId xmlns:a16="http://schemas.microsoft.com/office/drawing/2014/main" id="{798C24A0-298F-CE1E-43B1-0CC371EE9BB8}"/>
                </a:ext>
              </a:extLst>
            </p:cNvPr>
            <p:cNvGrpSpPr/>
            <p:nvPr/>
          </p:nvGrpSpPr>
          <p:grpSpPr>
            <a:xfrm>
              <a:off x="2286000" y="1613962"/>
              <a:ext cx="3583974" cy="4168338"/>
              <a:chOff x="2286000" y="1348145"/>
              <a:chExt cx="3583974" cy="4168338"/>
            </a:xfrm>
          </p:grpSpPr>
          <p:sp>
            <p:nvSpPr>
              <p:cNvPr id="88" name="CaixaDeTexto 6">
                <a:extLst>
                  <a:ext uri="{FF2B5EF4-FFF2-40B4-BE49-F238E27FC236}">
                    <a16:creationId xmlns:a16="http://schemas.microsoft.com/office/drawing/2014/main" id="{9A3DDE51-E8E5-2ADC-7C5F-C161BA68341D}"/>
                  </a:ext>
                </a:extLst>
              </p:cNvPr>
              <p:cNvSpPr txBox="1"/>
              <p:nvPr/>
            </p:nvSpPr>
            <p:spPr>
              <a:xfrm>
                <a:off x="4317621" y="5110713"/>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PS</a:t>
                </a:r>
                <a:r>
                  <a:rPr kumimoji="0" lang="pt-BR" sz="1800" b="0" i="0" u="none" strike="noStrike" kern="0" cap="none" spc="0" normalizeH="0" baseline="-25000" noProof="0" dirty="0">
                    <a:ln>
                      <a:noFill/>
                    </a:ln>
                    <a:solidFill>
                      <a:srgbClr val="000066"/>
                    </a:solidFill>
                    <a:effectLst/>
                    <a:uLnTx/>
                    <a:uFillTx/>
                    <a:latin typeface="Calibri" panose="020F0502020204030204"/>
                    <a:ea typeface="+mn-ea"/>
                  </a:rPr>
                  <a:t>2</a:t>
                </a:r>
                <a:endParaRPr kumimoji="0" lang="pt-BR"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89" name="CaixaDeTexto 7">
                <a:extLst>
                  <a:ext uri="{FF2B5EF4-FFF2-40B4-BE49-F238E27FC236}">
                    <a16:creationId xmlns:a16="http://schemas.microsoft.com/office/drawing/2014/main" id="{C151A061-BC22-A92F-D0CD-358098751356}"/>
                  </a:ext>
                </a:extLst>
              </p:cNvPr>
              <p:cNvSpPr txBox="1"/>
              <p:nvPr/>
            </p:nvSpPr>
            <p:spPr>
              <a:xfrm>
                <a:off x="2286000" y="5147152"/>
                <a:ext cx="1552353" cy="369331"/>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PS</a:t>
                </a:r>
                <a:r>
                  <a:rPr kumimoji="0" lang="pt-BR" sz="1800" b="0" i="0" u="none" strike="noStrike" kern="0" cap="none" spc="0" normalizeH="0" baseline="-25000" noProof="0" dirty="0">
                    <a:ln>
                      <a:noFill/>
                    </a:ln>
                    <a:solidFill>
                      <a:srgbClr val="000066"/>
                    </a:solidFill>
                    <a:effectLst/>
                    <a:uLnTx/>
                    <a:uFillTx/>
                    <a:latin typeface="Calibri" panose="020F0502020204030204"/>
                    <a:ea typeface="+mn-ea"/>
                  </a:rPr>
                  <a:t>1</a:t>
                </a:r>
              </a:p>
            </p:txBody>
          </p:sp>
          <p:sp>
            <p:nvSpPr>
              <p:cNvPr id="90" name="CaixaDeTexto 8">
                <a:extLst>
                  <a:ext uri="{FF2B5EF4-FFF2-40B4-BE49-F238E27FC236}">
                    <a16:creationId xmlns:a16="http://schemas.microsoft.com/office/drawing/2014/main" id="{0F8BDCB8-E0F3-B493-29C4-BEC4D54885FD}"/>
                  </a:ext>
                </a:extLst>
              </p:cNvPr>
              <p:cNvSpPr txBox="1"/>
              <p:nvPr/>
            </p:nvSpPr>
            <p:spPr>
              <a:xfrm>
                <a:off x="3320893" y="3791909"/>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FAP</a:t>
                </a:r>
              </a:p>
            </p:txBody>
          </p:sp>
          <p:sp>
            <p:nvSpPr>
              <p:cNvPr id="91" name="CaixaDeTexto 10">
                <a:extLst>
                  <a:ext uri="{FF2B5EF4-FFF2-40B4-BE49-F238E27FC236}">
                    <a16:creationId xmlns:a16="http://schemas.microsoft.com/office/drawing/2014/main" id="{DE1A39CD-8115-2E63-E4C5-41796A03F176}"/>
                  </a:ext>
                </a:extLst>
              </p:cNvPr>
              <p:cNvSpPr txBox="1"/>
              <p:nvPr/>
            </p:nvSpPr>
            <p:spPr>
              <a:xfrm>
                <a:off x="3335064" y="2966099"/>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SCH</a:t>
                </a:r>
              </a:p>
            </p:txBody>
          </p:sp>
          <p:cxnSp>
            <p:nvCxnSpPr>
              <p:cNvPr id="92" name="Conector de Seta Reta 14">
                <a:extLst>
                  <a:ext uri="{FF2B5EF4-FFF2-40B4-BE49-F238E27FC236}">
                    <a16:creationId xmlns:a16="http://schemas.microsoft.com/office/drawing/2014/main" id="{47A8B7EB-A9F8-39E3-DB7F-D0E6D6FF1346}"/>
                  </a:ext>
                </a:extLst>
              </p:cNvPr>
              <p:cNvCxnSpPr>
                <a:cxnSpLocks/>
              </p:cNvCxnSpPr>
              <p:nvPr/>
            </p:nvCxnSpPr>
            <p:spPr>
              <a:xfrm flipH="1">
                <a:off x="3295024" y="4293246"/>
                <a:ext cx="648000" cy="756001"/>
              </a:xfrm>
              <a:prstGeom prst="straightConnector1">
                <a:avLst/>
              </a:prstGeom>
              <a:noFill/>
              <a:ln w="76200" cap="flat" cmpd="sng" algn="ctr">
                <a:solidFill>
                  <a:srgbClr val="F5CDCE"/>
                </a:solidFill>
                <a:prstDash val="solid"/>
                <a:miter lim="800000"/>
                <a:tailEnd type="triangle"/>
              </a:ln>
              <a:effectLst/>
            </p:spPr>
          </p:cxnSp>
          <p:cxnSp>
            <p:nvCxnSpPr>
              <p:cNvPr id="93" name="Conector de Seta Reta 12">
                <a:extLst>
                  <a:ext uri="{FF2B5EF4-FFF2-40B4-BE49-F238E27FC236}">
                    <a16:creationId xmlns:a16="http://schemas.microsoft.com/office/drawing/2014/main" id="{5CB55E5E-AEC2-FEB4-5C39-9AF35A82284B}"/>
                  </a:ext>
                </a:extLst>
              </p:cNvPr>
              <p:cNvCxnSpPr>
                <a:cxnSpLocks/>
              </p:cNvCxnSpPr>
              <p:nvPr/>
            </p:nvCxnSpPr>
            <p:spPr>
              <a:xfrm flipH="1">
                <a:off x="4107702" y="3331457"/>
                <a:ext cx="0" cy="376279"/>
              </a:xfrm>
              <a:prstGeom prst="straightConnector1">
                <a:avLst/>
              </a:prstGeom>
              <a:noFill/>
              <a:ln w="76200" cap="flat" cmpd="sng" algn="ctr">
                <a:solidFill>
                  <a:srgbClr val="F5CDCE"/>
                </a:solidFill>
                <a:prstDash val="solid"/>
                <a:miter lim="800000"/>
                <a:tailEnd type="triangle"/>
              </a:ln>
              <a:effectLst/>
            </p:spPr>
          </p:cxnSp>
          <p:sp>
            <p:nvSpPr>
              <p:cNvPr id="94" name="CaixaDeTexto 15">
                <a:extLst>
                  <a:ext uri="{FF2B5EF4-FFF2-40B4-BE49-F238E27FC236}">
                    <a16:creationId xmlns:a16="http://schemas.microsoft.com/office/drawing/2014/main" id="{A8F2BA19-EC43-AF03-F31A-1A2D4EEA5F97}"/>
                  </a:ext>
                </a:extLst>
              </p:cNvPr>
              <p:cNvSpPr txBox="1"/>
              <p:nvPr/>
            </p:nvSpPr>
            <p:spPr>
              <a:xfrm>
                <a:off x="3326923" y="1348145"/>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FE</a:t>
                </a:r>
              </a:p>
            </p:txBody>
          </p:sp>
          <p:sp>
            <p:nvSpPr>
              <p:cNvPr id="95" name="CaixaDeTexto 16">
                <a:extLst>
                  <a:ext uri="{FF2B5EF4-FFF2-40B4-BE49-F238E27FC236}">
                    <a16:creationId xmlns:a16="http://schemas.microsoft.com/office/drawing/2014/main" id="{726C4C5E-54F5-9C7E-0575-3086F5803740}"/>
                  </a:ext>
                </a:extLst>
              </p:cNvPr>
              <p:cNvSpPr txBox="1"/>
              <p:nvPr/>
            </p:nvSpPr>
            <p:spPr>
              <a:xfrm>
                <a:off x="3331525" y="2146637"/>
                <a:ext cx="1552353" cy="369332"/>
              </a:xfrm>
              <a:prstGeom prst="rect">
                <a:avLst/>
              </a:prstGeom>
              <a:noFill/>
              <a:ln w="12700">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rPr>
                  <a:t>REV</a:t>
                </a:r>
              </a:p>
            </p:txBody>
          </p:sp>
          <p:cxnSp>
            <p:nvCxnSpPr>
              <p:cNvPr id="96" name="Conector de Seta Reta 21">
                <a:extLst>
                  <a:ext uri="{FF2B5EF4-FFF2-40B4-BE49-F238E27FC236}">
                    <a16:creationId xmlns:a16="http://schemas.microsoft.com/office/drawing/2014/main" id="{C834C512-F0BB-7B82-01FB-48F796BDB423}"/>
                  </a:ext>
                </a:extLst>
              </p:cNvPr>
              <p:cNvCxnSpPr>
                <a:cxnSpLocks/>
              </p:cNvCxnSpPr>
              <p:nvPr/>
            </p:nvCxnSpPr>
            <p:spPr>
              <a:xfrm flipH="1">
                <a:off x="4100607" y="1729456"/>
                <a:ext cx="0" cy="376279"/>
              </a:xfrm>
              <a:prstGeom prst="straightConnector1">
                <a:avLst/>
              </a:prstGeom>
              <a:noFill/>
              <a:ln w="76200" cap="flat" cmpd="sng" algn="ctr">
                <a:solidFill>
                  <a:srgbClr val="F5CDCE"/>
                </a:solidFill>
                <a:prstDash val="solid"/>
                <a:miter lim="800000"/>
                <a:tailEnd type="triangle"/>
              </a:ln>
              <a:effectLst/>
            </p:spPr>
          </p:cxnSp>
          <p:cxnSp>
            <p:nvCxnSpPr>
              <p:cNvPr id="97" name="Conector de Seta Reta 22">
                <a:extLst>
                  <a:ext uri="{FF2B5EF4-FFF2-40B4-BE49-F238E27FC236}">
                    <a16:creationId xmlns:a16="http://schemas.microsoft.com/office/drawing/2014/main" id="{CE5BAEB8-D7A4-B6CD-5BC0-D3FC9916AA83}"/>
                  </a:ext>
                </a:extLst>
              </p:cNvPr>
              <p:cNvCxnSpPr>
                <a:cxnSpLocks/>
              </p:cNvCxnSpPr>
              <p:nvPr/>
            </p:nvCxnSpPr>
            <p:spPr>
              <a:xfrm flipH="1">
                <a:off x="4089974" y="2516287"/>
                <a:ext cx="0" cy="376279"/>
              </a:xfrm>
              <a:prstGeom prst="straightConnector1">
                <a:avLst/>
              </a:prstGeom>
              <a:noFill/>
              <a:ln w="76200" cap="flat" cmpd="sng" algn="ctr">
                <a:solidFill>
                  <a:srgbClr val="F5CDCE"/>
                </a:solidFill>
                <a:prstDash val="solid"/>
                <a:miter lim="800000"/>
                <a:tailEnd type="triangle"/>
              </a:ln>
              <a:effectLst/>
            </p:spPr>
          </p:cxnSp>
          <p:cxnSp>
            <p:nvCxnSpPr>
              <p:cNvPr id="98" name="Conector de Seta Reta 23">
                <a:extLst>
                  <a:ext uri="{FF2B5EF4-FFF2-40B4-BE49-F238E27FC236}">
                    <a16:creationId xmlns:a16="http://schemas.microsoft.com/office/drawing/2014/main" id="{31E82E08-2AFB-13E9-E91B-72080852BF00}"/>
                  </a:ext>
                </a:extLst>
              </p:cNvPr>
              <p:cNvCxnSpPr>
                <a:cxnSpLocks/>
              </p:cNvCxnSpPr>
              <p:nvPr/>
            </p:nvCxnSpPr>
            <p:spPr>
              <a:xfrm>
                <a:off x="4276766" y="4260712"/>
                <a:ext cx="648000" cy="756001"/>
              </a:xfrm>
              <a:prstGeom prst="straightConnector1">
                <a:avLst/>
              </a:prstGeom>
              <a:noFill/>
              <a:ln w="76200" cap="flat" cmpd="sng" algn="ctr">
                <a:solidFill>
                  <a:srgbClr val="F5CDCE"/>
                </a:solidFill>
                <a:prstDash val="solid"/>
                <a:miter lim="800000"/>
                <a:tailEnd type="triangle"/>
              </a:ln>
              <a:effectLst/>
            </p:spPr>
          </p:cxnSp>
        </p:grpSp>
        <p:sp>
          <p:nvSpPr>
            <p:cNvPr id="86" name="Line 41">
              <a:extLst>
                <a:ext uri="{FF2B5EF4-FFF2-40B4-BE49-F238E27FC236}">
                  <a16:creationId xmlns:a16="http://schemas.microsoft.com/office/drawing/2014/main" id="{04F0DE8F-8F01-DD32-813E-7C77629850B9}"/>
                </a:ext>
              </a:extLst>
            </p:cNvPr>
            <p:cNvSpPr>
              <a:spLocks noChangeShapeType="1"/>
            </p:cNvSpPr>
            <p:nvPr/>
          </p:nvSpPr>
          <p:spPr bwMode="auto">
            <a:xfrm flipH="1">
              <a:off x="3062177" y="1803496"/>
              <a:ext cx="2" cy="2684111"/>
            </a:xfrm>
            <a:prstGeom prst="line">
              <a:avLst/>
            </a:prstGeom>
            <a:noFill/>
            <a:ln w="444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87" name="Line 43">
              <a:extLst>
                <a:ext uri="{FF2B5EF4-FFF2-40B4-BE49-F238E27FC236}">
                  <a16:creationId xmlns:a16="http://schemas.microsoft.com/office/drawing/2014/main" id="{00D97117-5A2A-1D60-5B38-9BCFC2CBF575}"/>
                </a:ext>
              </a:extLst>
            </p:cNvPr>
            <p:cNvSpPr>
              <a:spLocks noChangeShapeType="1"/>
            </p:cNvSpPr>
            <p:nvPr/>
          </p:nvSpPr>
          <p:spPr bwMode="auto">
            <a:xfrm>
              <a:off x="5180253" y="1803496"/>
              <a:ext cx="2" cy="2707063"/>
            </a:xfrm>
            <a:prstGeom prst="line">
              <a:avLst/>
            </a:prstGeom>
            <a:noFill/>
            <a:ln w="44450">
              <a:solidFill>
                <a:srgbClr val="FFC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grpSp>
      <p:grpSp>
        <p:nvGrpSpPr>
          <p:cNvPr id="99" name="Group 98">
            <a:extLst>
              <a:ext uri="{FF2B5EF4-FFF2-40B4-BE49-F238E27FC236}">
                <a16:creationId xmlns:a16="http://schemas.microsoft.com/office/drawing/2014/main" id="{B9732D37-0E02-6F4A-44E7-683B02CBDE62}"/>
              </a:ext>
            </a:extLst>
          </p:cNvPr>
          <p:cNvGrpSpPr/>
          <p:nvPr/>
        </p:nvGrpSpPr>
        <p:grpSpPr>
          <a:xfrm rot="5400000">
            <a:off x="1812415" y="3933443"/>
            <a:ext cx="3180593" cy="560869"/>
            <a:chOff x="7422642" y="2237885"/>
            <a:chExt cx="3493027" cy="517906"/>
          </a:xfrm>
        </p:grpSpPr>
        <p:pic>
          <p:nvPicPr>
            <p:cNvPr id="100" name="Imagem 1">
              <a:extLst>
                <a:ext uri="{FF2B5EF4-FFF2-40B4-BE49-F238E27FC236}">
                  <a16:creationId xmlns:a16="http://schemas.microsoft.com/office/drawing/2014/main" id="{F84940F6-BB19-D229-636E-0A91F4D3B817}"/>
                </a:ext>
              </a:extLst>
            </p:cNvPr>
            <p:cNvPicPr>
              <a:picLocks noChangeAspect="1"/>
            </p:cNvPicPr>
            <p:nvPr/>
          </p:nvPicPr>
          <p:blipFill>
            <a:blip r:embed="rId2"/>
            <a:stretch>
              <a:fillRect/>
            </a:stretch>
          </p:blipFill>
          <p:spPr>
            <a:xfrm>
              <a:off x="7828575" y="2237885"/>
              <a:ext cx="3087094" cy="200515"/>
            </a:xfrm>
            <a:prstGeom prst="rect">
              <a:avLst/>
            </a:prstGeom>
          </p:spPr>
        </p:pic>
        <p:sp>
          <p:nvSpPr>
            <p:cNvPr id="101" name="Line 42">
              <a:extLst>
                <a:ext uri="{FF2B5EF4-FFF2-40B4-BE49-F238E27FC236}">
                  <a16:creationId xmlns:a16="http://schemas.microsoft.com/office/drawing/2014/main" id="{1AEE0647-FB27-4F52-4739-534E46250E61}"/>
                </a:ext>
              </a:extLst>
            </p:cNvPr>
            <p:cNvSpPr>
              <a:spLocks noChangeShapeType="1"/>
            </p:cNvSpPr>
            <p:nvPr/>
          </p:nvSpPr>
          <p:spPr bwMode="auto">
            <a:xfrm>
              <a:off x="7458173" y="2328928"/>
              <a:ext cx="349758" cy="336"/>
            </a:xfrm>
            <a:prstGeom prst="line">
              <a:avLst/>
            </a:prstGeom>
            <a:noFill/>
            <a:ln w="444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fontAlgn="auto" hangingPunct="1">
                <a:spcBef>
                  <a:spcPts val="0"/>
                </a:spcBef>
                <a:spcAft>
                  <a:spcPts val="0"/>
                </a:spcAft>
                <a:defRPr/>
              </a:pPr>
              <a:endParaRPr lang="es-419">
                <a:solidFill>
                  <a:prstClr val="black"/>
                </a:solidFill>
                <a:latin typeface="Calibri" panose="020F0502020204030204"/>
                <a:ea typeface="+mn-ea"/>
              </a:endParaRPr>
            </a:p>
          </p:txBody>
        </p:sp>
        <p:pic>
          <p:nvPicPr>
            <p:cNvPr id="102" name="Imagem 51">
              <a:extLst>
                <a:ext uri="{FF2B5EF4-FFF2-40B4-BE49-F238E27FC236}">
                  <a16:creationId xmlns:a16="http://schemas.microsoft.com/office/drawing/2014/main" id="{A8203DC1-0106-7F25-EDF6-FE74F600558E}"/>
                </a:ext>
              </a:extLst>
            </p:cNvPr>
            <p:cNvPicPr>
              <a:picLocks noChangeAspect="1"/>
            </p:cNvPicPr>
            <p:nvPr/>
          </p:nvPicPr>
          <p:blipFill>
            <a:blip r:embed="rId2"/>
            <a:stretch>
              <a:fillRect/>
            </a:stretch>
          </p:blipFill>
          <p:spPr>
            <a:xfrm>
              <a:off x="7817358" y="2555276"/>
              <a:ext cx="3087094" cy="200515"/>
            </a:xfrm>
            <a:prstGeom prst="rect">
              <a:avLst/>
            </a:prstGeom>
          </p:spPr>
        </p:pic>
        <p:sp>
          <p:nvSpPr>
            <p:cNvPr id="103" name="Line 42">
              <a:extLst>
                <a:ext uri="{FF2B5EF4-FFF2-40B4-BE49-F238E27FC236}">
                  <a16:creationId xmlns:a16="http://schemas.microsoft.com/office/drawing/2014/main" id="{D8EDC490-706E-870D-9FFA-BADB6AF10420}"/>
                </a:ext>
              </a:extLst>
            </p:cNvPr>
            <p:cNvSpPr>
              <a:spLocks noChangeShapeType="1"/>
            </p:cNvSpPr>
            <p:nvPr/>
          </p:nvSpPr>
          <p:spPr bwMode="auto">
            <a:xfrm>
              <a:off x="7422642" y="2655197"/>
              <a:ext cx="349758" cy="336"/>
            </a:xfrm>
            <a:prstGeom prst="line">
              <a:avLst/>
            </a:prstGeom>
            <a:noFill/>
            <a:ln w="44450">
              <a:solidFill>
                <a:srgbClr val="FFC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fontAlgn="auto" hangingPunct="1">
                <a:spcBef>
                  <a:spcPts val="0"/>
                </a:spcBef>
                <a:spcAft>
                  <a:spcPts val="0"/>
                </a:spcAft>
                <a:defRPr/>
              </a:pPr>
              <a:endParaRPr lang="es-419">
                <a:solidFill>
                  <a:prstClr val="black"/>
                </a:solidFill>
                <a:latin typeface="Calibri" panose="020F0502020204030204"/>
                <a:ea typeface="+mn-ea"/>
              </a:endParaRPr>
            </a:p>
          </p:txBody>
        </p:sp>
      </p:grpSp>
      <p:sp>
        <p:nvSpPr>
          <p:cNvPr id="104" name="Rectangle: Rounded Corners 103">
            <a:extLst>
              <a:ext uri="{FF2B5EF4-FFF2-40B4-BE49-F238E27FC236}">
                <a16:creationId xmlns:a16="http://schemas.microsoft.com/office/drawing/2014/main" id="{849F384E-EE8D-520B-A500-62F191AACB8C}"/>
              </a:ext>
            </a:extLst>
          </p:cNvPr>
          <p:cNvSpPr/>
          <p:nvPr/>
        </p:nvSpPr>
        <p:spPr>
          <a:xfrm>
            <a:off x="3421029" y="1701848"/>
            <a:ext cx="1807264" cy="597547"/>
          </a:xfrm>
          <a:prstGeom prst="roundRect">
            <a:avLst/>
          </a:prstGeom>
          <a:solidFill>
            <a:srgbClr val="F5CDCE"/>
          </a:solidFill>
          <a:ln w="12700" cap="flat" cmpd="sng" algn="ctr">
            <a:solidFill>
              <a:srgbClr val="F5CDCE">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Sabon Next LT"/>
                <a:ea typeface="+mn-ea"/>
                <a:cs typeface="+mn-cs"/>
              </a:rPr>
              <a:t>Scenario II: two transactions</a:t>
            </a:r>
          </a:p>
        </p:txBody>
      </p:sp>
      <p:grpSp>
        <p:nvGrpSpPr>
          <p:cNvPr id="105" name="Group 104">
            <a:extLst>
              <a:ext uri="{FF2B5EF4-FFF2-40B4-BE49-F238E27FC236}">
                <a16:creationId xmlns:a16="http://schemas.microsoft.com/office/drawing/2014/main" id="{77F7FCD1-BA9C-0514-C380-10015BC99602}"/>
              </a:ext>
            </a:extLst>
          </p:cNvPr>
          <p:cNvGrpSpPr/>
          <p:nvPr/>
        </p:nvGrpSpPr>
        <p:grpSpPr>
          <a:xfrm>
            <a:off x="6914051" y="2841162"/>
            <a:ext cx="1751947" cy="2867944"/>
            <a:chOff x="2057401" y="1743079"/>
            <a:chExt cx="3218128" cy="2828922"/>
          </a:xfrm>
        </p:grpSpPr>
        <p:sp>
          <p:nvSpPr>
            <p:cNvPr id="106" name="Rectangle 34">
              <a:extLst>
                <a:ext uri="{FF2B5EF4-FFF2-40B4-BE49-F238E27FC236}">
                  <a16:creationId xmlns:a16="http://schemas.microsoft.com/office/drawing/2014/main" id="{2C275B8A-2E75-9F9B-83F8-1100E973DE0F}"/>
                </a:ext>
              </a:extLst>
            </p:cNvPr>
            <p:cNvSpPr>
              <a:spLocks noChangeArrowheads="1"/>
            </p:cNvSpPr>
            <p:nvPr/>
          </p:nvSpPr>
          <p:spPr bwMode="auto">
            <a:xfrm>
              <a:off x="2133601" y="1752601"/>
              <a:ext cx="1306155" cy="34545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4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ahoma" panose="020B0604030504040204" pitchFamily="34" charset="0"/>
                </a:defRPr>
              </a:lvl2pPr>
              <a:lvl3pPr marL="1143000" indent="-228600" algn="l">
                <a:spcBef>
                  <a:spcPct val="20000"/>
                </a:spcBef>
                <a:buChar char="•"/>
                <a:defRPr sz="2000">
                  <a:solidFill>
                    <a:schemeClr val="tx1"/>
                  </a:solidFill>
                  <a:latin typeface="Tahoma" panose="020B060403050404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eaLnBrk="1" fontAlgn="auto" latinLnBrk="0" hangingPunct="1">
                <a:lnSpc>
                  <a:spcPct val="80000"/>
                </a:lnSpc>
                <a:spcBef>
                  <a:spcPct val="20000"/>
                </a:spcBef>
                <a:spcAft>
                  <a:spcPts val="0"/>
                </a:spcAft>
                <a:buClrTx/>
                <a:buSzTx/>
                <a:buFontTx/>
                <a:buNone/>
                <a:tabLst/>
                <a:defRPr/>
              </a:pPr>
              <a:r>
                <a:rPr kumimoji="0" lang="en-US" altLang="es-419" sz="1800" b="1" i="0" u="none" strike="noStrike" kern="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FE</a:t>
              </a:r>
              <a:r>
                <a:rPr kumimoji="0" lang="es-UY" altLang="es-419" sz="1800" b="0" i="0" u="none" strike="noStrike" kern="0" cap="none" spc="0" normalizeH="0" baseline="-25000" noProof="0" dirty="0">
                  <a:ln>
                    <a:noFill/>
                  </a:ln>
                  <a:solidFill>
                    <a:srgbClr val="FF0000"/>
                  </a:solidFill>
                  <a:effectLst/>
                  <a:uLnTx/>
                  <a:uFillTx/>
                  <a:ea typeface="+mn-ea"/>
                </a:rPr>
                <a:t>1</a:t>
              </a:r>
            </a:p>
          </p:txBody>
        </p:sp>
        <p:sp>
          <p:nvSpPr>
            <p:cNvPr id="107" name="Rectangle 35">
              <a:extLst>
                <a:ext uri="{FF2B5EF4-FFF2-40B4-BE49-F238E27FC236}">
                  <a16:creationId xmlns:a16="http://schemas.microsoft.com/office/drawing/2014/main" id="{30EA8527-C95B-2FB0-18E1-FD26FBD0727A}"/>
                </a:ext>
              </a:extLst>
            </p:cNvPr>
            <p:cNvSpPr>
              <a:spLocks noChangeArrowheads="1"/>
            </p:cNvSpPr>
            <p:nvPr/>
          </p:nvSpPr>
          <p:spPr bwMode="auto">
            <a:xfrm>
              <a:off x="2057401" y="2979738"/>
              <a:ext cx="1439863" cy="449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4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ahoma" panose="020B0604030504040204" pitchFamily="34" charset="0"/>
                </a:defRPr>
              </a:lvl2pPr>
              <a:lvl3pPr marL="1143000" indent="-228600" algn="l">
                <a:spcBef>
                  <a:spcPct val="20000"/>
                </a:spcBef>
                <a:buChar char="•"/>
                <a:defRPr sz="2000">
                  <a:solidFill>
                    <a:schemeClr val="tx1"/>
                  </a:solidFill>
                  <a:latin typeface="Tahoma" panose="020B060403050404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eaLnBrk="1" fontAlgn="auto" latinLnBrk="0" hangingPunct="1">
                <a:lnSpc>
                  <a:spcPct val="80000"/>
                </a:lnSpc>
                <a:spcBef>
                  <a:spcPct val="20000"/>
                </a:spcBef>
                <a:spcAft>
                  <a:spcPts val="0"/>
                </a:spcAft>
                <a:buClrTx/>
                <a:buSzTx/>
                <a:buFontTx/>
                <a:buNone/>
                <a:tabLst/>
                <a:defRPr/>
              </a:pPr>
              <a:r>
                <a:rPr kumimoji="0" lang="en-US" altLang="es-419" sz="2000" b="1" i="0" u="none" strike="noStrike" kern="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FAP</a:t>
              </a:r>
              <a:r>
                <a:rPr kumimoji="0" lang="es-UY" altLang="es-419" sz="2000" b="0" i="0" u="none" strike="noStrike" kern="0" cap="none" spc="0" normalizeH="0" baseline="-25000" noProof="0" dirty="0">
                  <a:ln>
                    <a:noFill/>
                  </a:ln>
                  <a:solidFill>
                    <a:prstClr val="black"/>
                  </a:solidFill>
                  <a:effectLst/>
                  <a:uLnTx/>
                  <a:uFillTx/>
                  <a:ea typeface="+mn-ea"/>
                </a:rPr>
                <a:t>1</a:t>
              </a:r>
              <a:r>
                <a:rPr kumimoji="0" lang="es-UY" altLang="es-419" sz="2000" b="0" i="0" u="none" strike="noStrike" kern="0" cap="none" spc="0" normalizeH="0" baseline="0" noProof="0" dirty="0">
                  <a:ln>
                    <a:noFill/>
                  </a:ln>
                  <a:solidFill>
                    <a:prstClr val="black"/>
                  </a:solidFill>
                  <a:effectLst/>
                  <a:uLnTx/>
                  <a:uFillTx/>
                  <a:ea typeface="+mn-ea"/>
                </a:rPr>
                <a:t> </a:t>
              </a:r>
            </a:p>
          </p:txBody>
        </p:sp>
        <p:sp>
          <p:nvSpPr>
            <p:cNvPr id="108" name="Rectangle 37">
              <a:extLst>
                <a:ext uri="{FF2B5EF4-FFF2-40B4-BE49-F238E27FC236}">
                  <a16:creationId xmlns:a16="http://schemas.microsoft.com/office/drawing/2014/main" id="{B54C1835-8B1F-C3AE-288F-F38ED6635560}"/>
                </a:ext>
              </a:extLst>
            </p:cNvPr>
            <p:cNvSpPr>
              <a:spLocks noChangeArrowheads="1"/>
            </p:cNvSpPr>
            <p:nvPr/>
          </p:nvSpPr>
          <p:spPr bwMode="auto">
            <a:xfrm>
              <a:off x="2819400" y="4132264"/>
              <a:ext cx="1676400" cy="439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4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ahoma" panose="020B0604030504040204" pitchFamily="34" charset="0"/>
                </a:defRPr>
              </a:lvl2pPr>
              <a:lvl3pPr marL="1143000" indent="-228600" algn="l">
                <a:spcBef>
                  <a:spcPct val="20000"/>
                </a:spcBef>
                <a:buChar char="•"/>
                <a:defRPr sz="2000">
                  <a:solidFill>
                    <a:schemeClr val="tx1"/>
                  </a:solidFill>
                  <a:latin typeface="Tahoma" panose="020B060403050404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eaLnBrk="1" fontAlgn="auto" latinLnBrk="0" hangingPunct="1">
                <a:lnSpc>
                  <a:spcPct val="80000"/>
                </a:lnSpc>
                <a:spcBef>
                  <a:spcPct val="20000"/>
                </a:spcBef>
                <a:spcAft>
                  <a:spcPts val="0"/>
                </a:spcAft>
                <a:buClrTx/>
                <a:buSzTx/>
                <a:buFontTx/>
                <a:buNone/>
                <a:tabLst/>
                <a:defRPr/>
              </a:pPr>
              <a:r>
                <a:rPr kumimoji="0" lang="en-US" altLang="es-419" sz="2400" b="1" i="0" u="none" strike="noStrike" kern="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PS</a:t>
              </a:r>
              <a:r>
                <a:rPr kumimoji="0" lang="en-US" altLang="es-419" sz="2400" b="0" i="0" u="none" strike="noStrike" kern="0" cap="none" spc="0" normalizeH="0" baseline="0" noProof="0" dirty="0">
                  <a:ln>
                    <a:noFill/>
                  </a:ln>
                  <a:solidFill>
                    <a:prstClr val="black"/>
                  </a:solidFill>
                  <a:effectLst/>
                  <a:uLnTx/>
                  <a:uFillTx/>
                  <a:latin typeface="Times New Roman" panose="02020603050405020304" pitchFamily="18" charset="0"/>
                  <a:ea typeface="+mn-ea"/>
                </a:rPr>
                <a:t> </a:t>
              </a:r>
              <a:r>
                <a:rPr kumimoji="0" lang="es-UY" altLang="es-419" sz="2400" b="0" i="0" u="none" strike="noStrike" kern="0" cap="none" spc="0" normalizeH="0" baseline="-25000" noProof="0" dirty="0">
                  <a:ln>
                    <a:noFill/>
                  </a:ln>
                  <a:solidFill>
                    <a:prstClr val="black"/>
                  </a:solidFill>
                  <a:effectLst/>
                  <a:uLnTx/>
                  <a:uFillTx/>
                  <a:latin typeface="Times New Roman" panose="02020603050405020304" pitchFamily="18" charset="0"/>
                  <a:ea typeface="+mn-ea"/>
                </a:rPr>
                <a:t>1</a:t>
              </a:r>
              <a:endParaRPr kumimoji="0" lang="en-US" altLang="es-419" sz="2400" b="0" i="0" u="none" strike="noStrike" kern="0" cap="none" spc="0" normalizeH="0" baseline="-25000" noProof="0" dirty="0">
                <a:ln>
                  <a:noFill/>
                </a:ln>
                <a:solidFill>
                  <a:prstClr val="black"/>
                </a:solidFill>
                <a:effectLst/>
                <a:uLnTx/>
                <a:uFillTx/>
                <a:latin typeface="Times New Roman" panose="02020603050405020304" pitchFamily="18" charset="0"/>
                <a:ea typeface="+mn-ea"/>
              </a:endParaRPr>
            </a:p>
          </p:txBody>
        </p:sp>
        <p:sp>
          <p:nvSpPr>
            <p:cNvPr id="109" name="Rectangle 39">
              <a:extLst>
                <a:ext uri="{FF2B5EF4-FFF2-40B4-BE49-F238E27FC236}">
                  <a16:creationId xmlns:a16="http://schemas.microsoft.com/office/drawing/2014/main" id="{EF1543A6-03C7-85C1-4397-E1D5F0885E94}"/>
                </a:ext>
              </a:extLst>
            </p:cNvPr>
            <p:cNvSpPr>
              <a:spLocks noChangeArrowheads="1"/>
            </p:cNvSpPr>
            <p:nvPr/>
          </p:nvSpPr>
          <p:spPr bwMode="auto">
            <a:xfrm>
              <a:off x="3943865" y="1743079"/>
              <a:ext cx="1284665" cy="35497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4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ahoma" panose="020B0604030504040204" pitchFamily="34" charset="0"/>
                </a:defRPr>
              </a:lvl2pPr>
              <a:lvl3pPr marL="1143000" indent="-228600" algn="l">
                <a:spcBef>
                  <a:spcPct val="20000"/>
                </a:spcBef>
                <a:buChar char="•"/>
                <a:defRPr sz="2000">
                  <a:solidFill>
                    <a:schemeClr val="tx1"/>
                  </a:solidFill>
                  <a:latin typeface="Tahoma" panose="020B060403050404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eaLnBrk="1" fontAlgn="auto" latinLnBrk="0" hangingPunct="1">
                <a:lnSpc>
                  <a:spcPct val="80000"/>
                </a:lnSpc>
                <a:spcBef>
                  <a:spcPct val="20000"/>
                </a:spcBef>
                <a:spcAft>
                  <a:spcPts val="0"/>
                </a:spcAft>
                <a:buClrTx/>
                <a:buSzTx/>
                <a:buFontTx/>
                <a:buNone/>
                <a:tabLst/>
                <a:defRPr/>
              </a:pPr>
              <a:r>
                <a:rPr kumimoji="0" lang="en-US" altLang="es-419" sz="1800" b="1" i="0" u="none" strike="noStrike" kern="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FE</a:t>
              </a:r>
              <a:r>
                <a:rPr kumimoji="0" lang="es-UY" altLang="es-419" sz="1800" b="0" i="0" u="none" strike="noStrike" kern="0" cap="none" spc="0" normalizeH="0" baseline="-25000" noProof="0" dirty="0">
                  <a:ln>
                    <a:noFill/>
                  </a:ln>
                  <a:solidFill>
                    <a:srgbClr val="008000"/>
                  </a:solidFill>
                  <a:effectLst/>
                  <a:uLnTx/>
                  <a:uFillTx/>
                  <a:ea typeface="+mn-ea"/>
                </a:rPr>
                <a:t>2</a:t>
              </a:r>
              <a:r>
                <a:rPr kumimoji="0" lang="es-UY" altLang="es-419" sz="1800" b="0" i="0" u="none" strike="noStrike" kern="0" cap="none" spc="0" normalizeH="0" baseline="0" noProof="0" dirty="0">
                  <a:ln>
                    <a:noFill/>
                  </a:ln>
                  <a:solidFill>
                    <a:prstClr val="black"/>
                  </a:solidFill>
                  <a:effectLst/>
                  <a:uLnTx/>
                  <a:uFillTx/>
                  <a:ea typeface="+mn-ea"/>
                </a:rPr>
                <a:t> </a:t>
              </a:r>
            </a:p>
          </p:txBody>
        </p:sp>
        <p:sp>
          <p:nvSpPr>
            <p:cNvPr id="110" name="Line 41">
              <a:extLst>
                <a:ext uri="{FF2B5EF4-FFF2-40B4-BE49-F238E27FC236}">
                  <a16:creationId xmlns:a16="http://schemas.microsoft.com/office/drawing/2014/main" id="{A477682E-5F48-55FA-AC0E-8C3419F47FAD}"/>
                </a:ext>
              </a:extLst>
            </p:cNvPr>
            <p:cNvSpPr>
              <a:spLocks noChangeShapeType="1"/>
            </p:cNvSpPr>
            <p:nvPr/>
          </p:nvSpPr>
          <p:spPr bwMode="auto">
            <a:xfrm>
              <a:off x="3505200" y="2362200"/>
              <a:ext cx="642938" cy="546100"/>
            </a:xfrm>
            <a:prstGeom prst="line">
              <a:avLst/>
            </a:prstGeom>
            <a:noFill/>
            <a:ln w="44450">
              <a:solidFill>
                <a:srgbClr val="7030A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11" name="Line 42">
              <a:extLst>
                <a:ext uri="{FF2B5EF4-FFF2-40B4-BE49-F238E27FC236}">
                  <a16:creationId xmlns:a16="http://schemas.microsoft.com/office/drawing/2014/main" id="{34CE4A34-BAF5-6870-FE63-C279C7EDACCD}"/>
                </a:ext>
              </a:extLst>
            </p:cNvPr>
            <p:cNvSpPr>
              <a:spLocks noChangeShapeType="1"/>
            </p:cNvSpPr>
            <p:nvPr/>
          </p:nvSpPr>
          <p:spPr bwMode="auto">
            <a:xfrm flipH="1">
              <a:off x="4113214" y="3505201"/>
              <a:ext cx="1587" cy="576263"/>
            </a:xfrm>
            <a:prstGeom prst="line">
              <a:avLst/>
            </a:prstGeom>
            <a:noFill/>
            <a:ln w="44450">
              <a:solidFill>
                <a:srgbClr val="7030A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12" name="Line 43">
              <a:extLst>
                <a:ext uri="{FF2B5EF4-FFF2-40B4-BE49-F238E27FC236}">
                  <a16:creationId xmlns:a16="http://schemas.microsoft.com/office/drawing/2014/main" id="{53A0CD6A-A517-5A95-9561-7FDA61EAAD41}"/>
                </a:ext>
              </a:extLst>
            </p:cNvPr>
            <p:cNvSpPr>
              <a:spLocks noChangeShapeType="1"/>
            </p:cNvSpPr>
            <p:nvPr/>
          </p:nvSpPr>
          <p:spPr bwMode="auto">
            <a:xfrm flipH="1">
              <a:off x="4418014" y="3505201"/>
              <a:ext cx="1587" cy="576263"/>
            </a:xfrm>
            <a:prstGeom prst="line">
              <a:avLst/>
            </a:prstGeom>
            <a:noFill/>
            <a:ln w="444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13" name="Line 44">
              <a:extLst>
                <a:ext uri="{FF2B5EF4-FFF2-40B4-BE49-F238E27FC236}">
                  <a16:creationId xmlns:a16="http://schemas.microsoft.com/office/drawing/2014/main" id="{C6815EED-1E31-6D02-B3F6-82B7BA1B423E}"/>
                </a:ext>
              </a:extLst>
            </p:cNvPr>
            <p:cNvSpPr>
              <a:spLocks noChangeShapeType="1"/>
            </p:cNvSpPr>
            <p:nvPr/>
          </p:nvSpPr>
          <p:spPr bwMode="auto">
            <a:xfrm flipH="1">
              <a:off x="3276600" y="2362200"/>
              <a:ext cx="685800" cy="533400"/>
            </a:xfrm>
            <a:prstGeom prst="line">
              <a:avLst/>
            </a:prstGeom>
            <a:noFill/>
            <a:ln w="44450">
              <a:solidFill>
                <a:srgbClr val="1F2C8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14" name="Text Box 45">
              <a:extLst>
                <a:ext uri="{FF2B5EF4-FFF2-40B4-BE49-F238E27FC236}">
                  <a16:creationId xmlns:a16="http://schemas.microsoft.com/office/drawing/2014/main" id="{8CE32D61-7FFE-6A70-F13C-490CE28F3EB8}"/>
                </a:ext>
              </a:extLst>
            </p:cNvPr>
            <p:cNvSpPr txBox="1">
              <a:spLocks noChangeArrowheads="1"/>
            </p:cNvSpPr>
            <p:nvPr/>
          </p:nvSpPr>
          <p:spPr bwMode="auto">
            <a:xfrm>
              <a:off x="2518143" y="3657601"/>
              <a:ext cx="444793" cy="3057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UY" altLang="es-419" sz="1400" b="1" i="0" u="sng" strike="noStrike" kern="0" cap="none" spc="0" normalizeH="0" baseline="0" noProof="0" dirty="0">
                  <a:ln>
                    <a:noFill/>
                  </a:ln>
                  <a:solidFill>
                    <a:srgbClr val="FF0000"/>
                  </a:solidFill>
                  <a:effectLst/>
                  <a:uLnTx/>
                  <a:uFillTx/>
                  <a:latin typeface="Times New Roman" panose="02020603050405020304" pitchFamily="18" charset="0"/>
                  <a:ea typeface="+mn-ea"/>
                </a:rPr>
                <a:t>1</a:t>
              </a:r>
              <a:endParaRPr kumimoji="0" lang="en-US" altLang="es-419" sz="1400" b="1" i="0" u="sng" strike="noStrike" kern="0" cap="none" spc="0" normalizeH="0" baseline="0" noProof="0" dirty="0">
                <a:ln>
                  <a:noFill/>
                </a:ln>
                <a:solidFill>
                  <a:srgbClr val="FF0000"/>
                </a:solidFill>
                <a:effectLst/>
                <a:uLnTx/>
                <a:uFillTx/>
                <a:latin typeface="Times New Roman" panose="02020603050405020304" pitchFamily="18" charset="0"/>
                <a:ea typeface="+mn-ea"/>
              </a:endParaRPr>
            </a:p>
          </p:txBody>
        </p:sp>
        <p:sp>
          <p:nvSpPr>
            <p:cNvPr id="115" name="Text Box 46">
              <a:extLst>
                <a:ext uri="{FF2B5EF4-FFF2-40B4-BE49-F238E27FC236}">
                  <a16:creationId xmlns:a16="http://schemas.microsoft.com/office/drawing/2014/main" id="{BB392C5E-4FF7-8080-04AF-D57719772376}"/>
                </a:ext>
              </a:extLst>
            </p:cNvPr>
            <p:cNvSpPr txBox="1">
              <a:spLocks noChangeArrowheads="1"/>
            </p:cNvSpPr>
            <p:nvPr/>
          </p:nvSpPr>
          <p:spPr bwMode="auto">
            <a:xfrm>
              <a:off x="4448442" y="3657601"/>
              <a:ext cx="827087"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UY" altLang="es-419" sz="2000" b="1" i="0" u="sng" strike="noStrike" kern="0" cap="none" spc="0" normalizeH="0" baseline="0" noProof="0" dirty="0">
                  <a:ln>
                    <a:noFill/>
                  </a:ln>
                  <a:solidFill>
                    <a:srgbClr val="008000"/>
                  </a:solidFill>
                  <a:effectLst/>
                  <a:uLnTx/>
                  <a:uFillTx/>
                  <a:latin typeface="Times New Roman" panose="02020603050405020304" pitchFamily="18" charset="0"/>
                  <a:ea typeface="+mn-ea"/>
                </a:rPr>
                <a:t>2</a:t>
              </a:r>
              <a:endParaRPr kumimoji="0" lang="en-US" altLang="es-419" sz="2000" b="1" i="0" u="sng" strike="noStrike" kern="0" cap="none" spc="0" normalizeH="0" baseline="0" noProof="0" dirty="0">
                <a:ln>
                  <a:noFill/>
                </a:ln>
                <a:solidFill>
                  <a:srgbClr val="008000"/>
                </a:solidFill>
                <a:effectLst/>
                <a:uLnTx/>
                <a:uFillTx/>
                <a:latin typeface="Times New Roman" panose="02020603050405020304" pitchFamily="18" charset="0"/>
                <a:ea typeface="+mn-ea"/>
              </a:endParaRPr>
            </a:p>
          </p:txBody>
        </p:sp>
        <p:sp>
          <p:nvSpPr>
            <p:cNvPr id="116" name="Rectangle 47">
              <a:extLst>
                <a:ext uri="{FF2B5EF4-FFF2-40B4-BE49-F238E27FC236}">
                  <a16:creationId xmlns:a16="http://schemas.microsoft.com/office/drawing/2014/main" id="{06EA2240-90DB-AC7D-EC52-1B764422DBFD}"/>
                </a:ext>
              </a:extLst>
            </p:cNvPr>
            <p:cNvSpPr>
              <a:spLocks noChangeArrowheads="1"/>
            </p:cNvSpPr>
            <p:nvPr/>
          </p:nvSpPr>
          <p:spPr bwMode="auto">
            <a:xfrm>
              <a:off x="3810001" y="2971801"/>
              <a:ext cx="1439863" cy="4492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4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ahoma" panose="020B0604030504040204" pitchFamily="34" charset="0"/>
                </a:defRPr>
              </a:lvl2pPr>
              <a:lvl3pPr marL="1143000" indent="-228600" algn="l">
                <a:spcBef>
                  <a:spcPct val="20000"/>
                </a:spcBef>
                <a:buChar char="•"/>
                <a:defRPr sz="2000">
                  <a:solidFill>
                    <a:schemeClr val="tx1"/>
                  </a:solidFill>
                  <a:latin typeface="Tahoma" panose="020B060403050404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eaLnBrk="1" fontAlgn="auto" latinLnBrk="0" hangingPunct="1">
                <a:lnSpc>
                  <a:spcPct val="80000"/>
                </a:lnSpc>
                <a:spcBef>
                  <a:spcPct val="20000"/>
                </a:spcBef>
                <a:spcAft>
                  <a:spcPts val="0"/>
                </a:spcAft>
                <a:buClrTx/>
                <a:buSzTx/>
                <a:buFontTx/>
                <a:buNone/>
                <a:tabLst/>
                <a:defRPr/>
              </a:pPr>
              <a:r>
                <a:rPr kumimoji="0" lang="en-US" altLang="es-419" sz="2000" b="1" i="0" u="none" strike="noStrike" kern="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FAP</a:t>
              </a:r>
              <a:r>
                <a:rPr kumimoji="0" lang="es-UY" altLang="es-419" sz="2000" b="0" i="0" u="none" strike="noStrike" kern="0" cap="none" spc="0" normalizeH="0" baseline="-25000" noProof="0" dirty="0">
                  <a:ln>
                    <a:noFill/>
                  </a:ln>
                  <a:solidFill>
                    <a:prstClr val="black"/>
                  </a:solidFill>
                  <a:effectLst/>
                  <a:uLnTx/>
                  <a:uFillTx/>
                  <a:ea typeface="+mn-ea"/>
                </a:rPr>
                <a:t>2</a:t>
              </a:r>
              <a:r>
                <a:rPr kumimoji="0" lang="es-UY" altLang="es-419" sz="2000" b="0" i="0" u="none" strike="noStrike" kern="0" cap="none" spc="0" normalizeH="0" baseline="0" noProof="0" dirty="0">
                  <a:ln>
                    <a:noFill/>
                  </a:ln>
                  <a:solidFill>
                    <a:prstClr val="black"/>
                  </a:solidFill>
                  <a:effectLst/>
                  <a:uLnTx/>
                  <a:uFillTx/>
                  <a:ea typeface="+mn-ea"/>
                </a:rPr>
                <a:t> </a:t>
              </a:r>
            </a:p>
          </p:txBody>
        </p:sp>
        <p:sp>
          <p:nvSpPr>
            <p:cNvPr id="117" name="Line 53">
              <a:extLst>
                <a:ext uri="{FF2B5EF4-FFF2-40B4-BE49-F238E27FC236}">
                  <a16:creationId xmlns:a16="http://schemas.microsoft.com/office/drawing/2014/main" id="{FA9C538C-BF28-88B9-CC60-55CA596F1223}"/>
                </a:ext>
              </a:extLst>
            </p:cNvPr>
            <p:cNvSpPr>
              <a:spLocks noChangeShapeType="1"/>
            </p:cNvSpPr>
            <p:nvPr/>
          </p:nvSpPr>
          <p:spPr bwMode="auto">
            <a:xfrm flipH="1">
              <a:off x="2881059" y="2205174"/>
              <a:ext cx="852" cy="576263"/>
            </a:xfrm>
            <a:prstGeom prst="line">
              <a:avLst/>
            </a:prstGeom>
            <a:noFill/>
            <a:ln w="444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18" name="Line 54">
              <a:extLst>
                <a:ext uri="{FF2B5EF4-FFF2-40B4-BE49-F238E27FC236}">
                  <a16:creationId xmlns:a16="http://schemas.microsoft.com/office/drawing/2014/main" id="{113008F9-B245-7839-284C-EDFBF393FC4F}"/>
                </a:ext>
              </a:extLst>
            </p:cNvPr>
            <p:cNvSpPr>
              <a:spLocks noChangeShapeType="1"/>
            </p:cNvSpPr>
            <p:nvPr/>
          </p:nvSpPr>
          <p:spPr bwMode="auto">
            <a:xfrm flipH="1">
              <a:off x="4585334" y="2277569"/>
              <a:ext cx="1587" cy="576262"/>
            </a:xfrm>
            <a:prstGeom prst="line">
              <a:avLst/>
            </a:prstGeom>
            <a:noFill/>
            <a:ln w="444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19" name="Line 55">
              <a:extLst>
                <a:ext uri="{FF2B5EF4-FFF2-40B4-BE49-F238E27FC236}">
                  <a16:creationId xmlns:a16="http://schemas.microsoft.com/office/drawing/2014/main" id="{38441C4A-C5C6-A1B1-8765-B07CAC18ACA3}"/>
                </a:ext>
              </a:extLst>
            </p:cNvPr>
            <p:cNvSpPr>
              <a:spLocks noChangeShapeType="1"/>
            </p:cNvSpPr>
            <p:nvPr/>
          </p:nvSpPr>
          <p:spPr bwMode="auto">
            <a:xfrm flipH="1">
              <a:off x="2895600" y="3505201"/>
              <a:ext cx="1588" cy="576263"/>
            </a:xfrm>
            <a:prstGeom prst="line">
              <a:avLst/>
            </a:prstGeom>
            <a:noFill/>
            <a:ln w="444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20" name="Line 56">
              <a:extLst>
                <a:ext uri="{FF2B5EF4-FFF2-40B4-BE49-F238E27FC236}">
                  <a16:creationId xmlns:a16="http://schemas.microsoft.com/office/drawing/2014/main" id="{F144A056-0DED-0810-7CF9-B2A1F30FFBEF}"/>
                </a:ext>
              </a:extLst>
            </p:cNvPr>
            <p:cNvSpPr>
              <a:spLocks noChangeShapeType="1"/>
            </p:cNvSpPr>
            <p:nvPr/>
          </p:nvSpPr>
          <p:spPr bwMode="auto">
            <a:xfrm flipH="1">
              <a:off x="3276600" y="3525838"/>
              <a:ext cx="1588" cy="576262"/>
            </a:xfrm>
            <a:prstGeom prst="line">
              <a:avLst/>
            </a:prstGeom>
            <a:noFill/>
            <a:ln w="44450">
              <a:solidFill>
                <a:srgbClr val="1F2C8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21" name="Text Box 57">
              <a:extLst>
                <a:ext uri="{FF2B5EF4-FFF2-40B4-BE49-F238E27FC236}">
                  <a16:creationId xmlns:a16="http://schemas.microsoft.com/office/drawing/2014/main" id="{110B6F59-2F37-3C23-D123-1B02BEF82B39}"/>
                </a:ext>
              </a:extLst>
            </p:cNvPr>
            <p:cNvSpPr txBox="1">
              <a:spLocks noChangeArrowheads="1"/>
            </p:cNvSpPr>
            <p:nvPr/>
          </p:nvSpPr>
          <p:spPr bwMode="auto">
            <a:xfrm>
              <a:off x="2898851" y="3657601"/>
              <a:ext cx="404234" cy="3360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UY" altLang="es-419" sz="1600" b="1" i="0" u="sng" strike="noStrike" kern="0" cap="none" spc="0" normalizeH="0" baseline="0" noProof="0" dirty="0">
                  <a:ln>
                    <a:noFill/>
                  </a:ln>
                  <a:solidFill>
                    <a:srgbClr val="70AD47"/>
                  </a:solidFill>
                  <a:effectLst/>
                  <a:uLnTx/>
                  <a:uFillTx/>
                  <a:latin typeface="Times New Roman" panose="02020603050405020304" pitchFamily="18" charset="0"/>
                  <a:ea typeface="+mn-ea"/>
                </a:rPr>
                <a:t>4</a:t>
              </a:r>
              <a:endParaRPr kumimoji="0" lang="en-US" altLang="es-419" sz="1600" b="1" i="0" u="sng" strike="noStrike" kern="0" cap="none" spc="0" normalizeH="0" baseline="0" noProof="0" dirty="0">
                <a:ln>
                  <a:noFill/>
                </a:ln>
                <a:solidFill>
                  <a:srgbClr val="70AD47"/>
                </a:solidFill>
                <a:effectLst/>
                <a:uLnTx/>
                <a:uFillTx/>
                <a:latin typeface="Times New Roman" panose="02020603050405020304" pitchFamily="18" charset="0"/>
                <a:ea typeface="+mn-ea"/>
              </a:endParaRPr>
            </a:p>
          </p:txBody>
        </p:sp>
        <p:sp>
          <p:nvSpPr>
            <p:cNvPr id="122" name="Text Box 58">
              <a:extLst>
                <a:ext uri="{FF2B5EF4-FFF2-40B4-BE49-F238E27FC236}">
                  <a16:creationId xmlns:a16="http://schemas.microsoft.com/office/drawing/2014/main" id="{293BFAE4-1A6A-A4DF-4F9F-8E4A1C370EB0}"/>
                </a:ext>
              </a:extLst>
            </p:cNvPr>
            <p:cNvSpPr txBox="1">
              <a:spLocks noChangeArrowheads="1"/>
            </p:cNvSpPr>
            <p:nvPr/>
          </p:nvSpPr>
          <p:spPr bwMode="auto">
            <a:xfrm>
              <a:off x="3749758" y="3652359"/>
              <a:ext cx="34347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UY" altLang="es-419" sz="2000" b="1" i="0" u="sng" strike="noStrike" kern="0" cap="none" spc="0" normalizeH="0" baseline="0" noProof="0" dirty="0">
                  <a:ln>
                    <a:noFill/>
                  </a:ln>
                  <a:solidFill>
                    <a:srgbClr val="7030A0"/>
                  </a:solidFill>
                  <a:effectLst/>
                  <a:uLnTx/>
                  <a:uFillTx/>
                  <a:latin typeface="Times New Roman" panose="02020603050405020304" pitchFamily="18" charset="0"/>
                  <a:ea typeface="+mn-ea"/>
                </a:rPr>
                <a:t>3</a:t>
              </a:r>
              <a:endParaRPr kumimoji="0" lang="en-US" altLang="es-419" sz="2000" b="1" i="0" u="sng" strike="noStrike" kern="0" cap="none" spc="0" normalizeH="0" baseline="0" noProof="0" dirty="0">
                <a:ln>
                  <a:noFill/>
                </a:ln>
                <a:solidFill>
                  <a:srgbClr val="7030A0"/>
                </a:solidFill>
                <a:effectLst/>
                <a:uLnTx/>
                <a:uFillTx/>
                <a:latin typeface="Times New Roman" panose="02020603050405020304" pitchFamily="18" charset="0"/>
                <a:ea typeface="+mn-ea"/>
              </a:endParaRPr>
            </a:p>
          </p:txBody>
        </p:sp>
      </p:grpSp>
      <p:grpSp>
        <p:nvGrpSpPr>
          <p:cNvPr id="123" name="Group 122">
            <a:extLst>
              <a:ext uri="{FF2B5EF4-FFF2-40B4-BE49-F238E27FC236}">
                <a16:creationId xmlns:a16="http://schemas.microsoft.com/office/drawing/2014/main" id="{656B6E0C-861E-4FF3-51F6-96B93FB6F8EE}"/>
              </a:ext>
            </a:extLst>
          </p:cNvPr>
          <p:cNvGrpSpPr/>
          <p:nvPr/>
        </p:nvGrpSpPr>
        <p:grpSpPr>
          <a:xfrm rot="5400000">
            <a:off x="4647691" y="3636940"/>
            <a:ext cx="3285258" cy="1149783"/>
            <a:chOff x="6140722" y="2507723"/>
            <a:chExt cx="3464386" cy="1139912"/>
          </a:xfrm>
        </p:grpSpPr>
        <p:pic>
          <p:nvPicPr>
            <p:cNvPr id="124" name="Imagem 1">
              <a:extLst>
                <a:ext uri="{FF2B5EF4-FFF2-40B4-BE49-F238E27FC236}">
                  <a16:creationId xmlns:a16="http://schemas.microsoft.com/office/drawing/2014/main" id="{C8842F65-7B80-9DB1-A028-CE7C657CD5CA}"/>
                </a:ext>
              </a:extLst>
            </p:cNvPr>
            <p:cNvPicPr>
              <a:picLocks noChangeAspect="1"/>
            </p:cNvPicPr>
            <p:nvPr/>
          </p:nvPicPr>
          <p:blipFill>
            <a:blip r:embed="rId3"/>
            <a:stretch>
              <a:fillRect/>
            </a:stretch>
          </p:blipFill>
          <p:spPr>
            <a:xfrm>
              <a:off x="6564626" y="2507723"/>
              <a:ext cx="3036071" cy="213378"/>
            </a:xfrm>
            <a:prstGeom prst="rect">
              <a:avLst/>
            </a:prstGeom>
          </p:spPr>
        </p:pic>
        <p:pic>
          <p:nvPicPr>
            <p:cNvPr id="125" name="Imagem 3">
              <a:extLst>
                <a:ext uri="{FF2B5EF4-FFF2-40B4-BE49-F238E27FC236}">
                  <a16:creationId xmlns:a16="http://schemas.microsoft.com/office/drawing/2014/main" id="{82F59A85-CC95-453E-906B-0758205D25E2}"/>
                </a:ext>
              </a:extLst>
            </p:cNvPr>
            <p:cNvPicPr>
              <a:picLocks noChangeAspect="1"/>
            </p:cNvPicPr>
            <p:nvPr/>
          </p:nvPicPr>
          <p:blipFill>
            <a:blip r:embed="rId4"/>
            <a:stretch>
              <a:fillRect/>
            </a:stretch>
          </p:blipFill>
          <p:spPr>
            <a:xfrm>
              <a:off x="6564626" y="2808353"/>
              <a:ext cx="3036071" cy="213378"/>
            </a:xfrm>
            <a:prstGeom prst="rect">
              <a:avLst/>
            </a:prstGeom>
          </p:spPr>
        </p:pic>
        <p:pic>
          <p:nvPicPr>
            <p:cNvPr id="126" name="Imagem 4">
              <a:extLst>
                <a:ext uri="{FF2B5EF4-FFF2-40B4-BE49-F238E27FC236}">
                  <a16:creationId xmlns:a16="http://schemas.microsoft.com/office/drawing/2014/main" id="{176438E0-DBB2-7DAC-C762-5BE2515CD66D}"/>
                </a:ext>
              </a:extLst>
            </p:cNvPr>
            <p:cNvPicPr>
              <a:picLocks noChangeAspect="1"/>
            </p:cNvPicPr>
            <p:nvPr/>
          </p:nvPicPr>
          <p:blipFill>
            <a:blip r:embed="rId4"/>
            <a:stretch>
              <a:fillRect/>
            </a:stretch>
          </p:blipFill>
          <p:spPr>
            <a:xfrm>
              <a:off x="6569037" y="3127821"/>
              <a:ext cx="3036071" cy="213378"/>
            </a:xfrm>
            <a:prstGeom prst="rect">
              <a:avLst/>
            </a:prstGeom>
          </p:spPr>
        </p:pic>
        <p:pic>
          <p:nvPicPr>
            <p:cNvPr id="127" name="Imagem 5">
              <a:extLst>
                <a:ext uri="{FF2B5EF4-FFF2-40B4-BE49-F238E27FC236}">
                  <a16:creationId xmlns:a16="http://schemas.microsoft.com/office/drawing/2014/main" id="{A729DCD5-09C7-94CF-EFA7-A4370D814835}"/>
                </a:ext>
              </a:extLst>
            </p:cNvPr>
            <p:cNvPicPr>
              <a:picLocks noChangeAspect="1"/>
            </p:cNvPicPr>
            <p:nvPr/>
          </p:nvPicPr>
          <p:blipFill>
            <a:blip r:embed="rId4"/>
            <a:stretch>
              <a:fillRect/>
            </a:stretch>
          </p:blipFill>
          <p:spPr>
            <a:xfrm>
              <a:off x="6564626" y="3434257"/>
              <a:ext cx="3036071" cy="213378"/>
            </a:xfrm>
            <a:prstGeom prst="rect">
              <a:avLst/>
            </a:prstGeom>
          </p:spPr>
        </p:pic>
        <p:sp>
          <p:nvSpPr>
            <p:cNvPr id="128" name="Line 53">
              <a:extLst>
                <a:ext uri="{FF2B5EF4-FFF2-40B4-BE49-F238E27FC236}">
                  <a16:creationId xmlns:a16="http://schemas.microsoft.com/office/drawing/2014/main" id="{8282D918-2379-0298-FCDC-FC03B5FC1AEA}"/>
                </a:ext>
              </a:extLst>
            </p:cNvPr>
            <p:cNvSpPr>
              <a:spLocks noChangeShapeType="1"/>
            </p:cNvSpPr>
            <p:nvPr/>
          </p:nvSpPr>
          <p:spPr bwMode="auto">
            <a:xfrm>
              <a:off x="6140722" y="2595876"/>
              <a:ext cx="441326" cy="1"/>
            </a:xfrm>
            <a:prstGeom prst="line">
              <a:avLst/>
            </a:prstGeom>
            <a:noFill/>
            <a:ln w="444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29" name="Line 53">
              <a:extLst>
                <a:ext uri="{FF2B5EF4-FFF2-40B4-BE49-F238E27FC236}">
                  <a16:creationId xmlns:a16="http://schemas.microsoft.com/office/drawing/2014/main" id="{EDDA325E-149E-3D1C-E5B3-C198795D0ED7}"/>
                </a:ext>
              </a:extLst>
            </p:cNvPr>
            <p:cNvSpPr>
              <a:spLocks noChangeShapeType="1"/>
            </p:cNvSpPr>
            <p:nvPr/>
          </p:nvSpPr>
          <p:spPr bwMode="auto">
            <a:xfrm>
              <a:off x="6140722" y="2899089"/>
              <a:ext cx="441326" cy="1"/>
            </a:xfrm>
            <a:prstGeom prst="line">
              <a:avLst/>
            </a:prstGeom>
            <a:noFill/>
            <a:ln w="444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30" name="Line 53">
              <a:extLst>
                <a:ext uri="{FF2B5EF4-FFF2-40B4-BE49-F238E27FC236}">
                  <a16:creationId xmlns:a16="http://schemas.microsoft.com/office/drawing/2014/main" id="{AFB297F8-FE9D-02F6-A2FA-45EC7B6B5AD2}"/>
                </a:ext>
              </a:extLst>
            </p:cNvPr>
            <p:cNvSpPr>
              <a:spLocks noChangeShapeType="1"/>
            </p:cNvSpPr>
            <p:nvPr/>
          </p:nvSpPr>
          <p:spPr bwMode="auto">
            <a:xfrm>
              <a:off x="6174059" y="3218087"/>
              <a:ext cx="441326" cy="1"/>
            </a:xfrm>
            <a:prstGeom prst="line">
              <a:avLst/>
            </a:prstGeom>
            <a:noFill/>
            <a:ln w="44450">
              <a:solidFill>
                <a:srgbClr val="7030A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131" name="Line 53">
              <a:extLst>
                <a:ext uri="{FF2B5EF4-FFF2-40B4-BE49-F238E27FC236}">
                  <a16:creationId xmlns:a16="http://schemas.microsoft.com/office/drawing/2014/main" id="{CC110654-0634-D3D7-4597-DCE6DC38E77F}"/>
                </a:ext>
              </a:extLst>
            </p:cNvPr>
            <p:cNvSpPr>
              <a:spLocks noChangeShapeType="1"/>
            </p:cNvSpPr>
            <p:nvPr/>
          </p:nvSpPr>
          <p:spPr bwMode="auto">
            <a:xfrm>
              <a:off x="6200269" y="3537085"/>
              <a:ext cx="441326" cy="1"/>
            </a:xfrm>
            <a:prstGeom prst="line">
              <a:avLst/>
            </a:prstGeom>
            <a:noFill/>
            <a:ln w="44450">
              <a:solidFill>
                <a:srgbClr val="1F2C8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419" sz="1800" b="0" i="0" u="none" strike="noStrike" kern="0" cap="none" spc="0" normalizeH="0" baseline="0" noProof="0">
                <a:ln>
                  <a:noFill/>
                </a:ln>
                <a:solidFill>
                  <a:prstClr val="black"/>
                </a:solidFill>
                <a:effectLst/>
                <a:uLnTx/>
                <a:uFillTx/>
                <a:latin typeface="Calibri" panose="020F0502020204030204"/>
                <a:ea typeface="+mn-ea"/>
              </a:endParaRPr>
            </a:p>
          </p:txBody>
        </p:sp>
      </p:grpSp>
      <p:sp>
        <p:nvSpPr>
          <p:cNvPr id="132" name="Rectangle: Rounded Corners 131">
            <a:extLst>
              <a:ext uri="{FF2B5EF4-FFF2-40B4-BE49-F238E27FC236}">
                <a16:creationId xmlns:a16="http://schemas.microsoft.com/office/drawing/2014/main" id="{59847E0E-19BA-5EC8-FAD6-4DB0F0268CD3}"/>
              </a:ext>
            </a:extLst>
          </p:cNvPr>
          <p:cNvSpPr/>
          <p:nvPr/>
        </p:nvSpPr>
        <p:spPr>
          <a:xfrm>
            <a:off x="5974976" y="1760640"/>
            <a:ext cx="1999505" cy="621479"/>
          </a:xfrm>
          <a:prstGeom prst="roundRect">
            <a:avLst/>
          </a:prstGeom>
          <a:solidFill>
            <a:srgbClr val="F5CDCE"/>
          </a:solidFill>
          <a:ln w="12700" cap="flat" cmpd="sng" algn="ctr">
            <a:solidFill>
              <a:srgbClr val="F5CDCE">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Sabon Next LT"/>
                <a:ea typeface="+mn-ea"/>
                <a:cs typeface="+mn-cs"/>
              </a:rPr>
              <a:t>Scenario III:  four transactions</a:t>
            </a:r>
          </a:p>
        </p:txBody>
      </p:sp>
    </p:spTree>
    <p:extLst>
      <p:ext uri="{BB962C8B-B14F-4D97-AF65-F5344CB8AC3E}">
        <p14:creationId xmlns:p14="http://schemas.microsoft.com/office/powerpoint/2010/main" val="382267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2059-3800-E949-F537-9A6152545B71}"/>
              </a:ext>
            </a:extLst>
          </p:cNvPr>
          <p:cNvSpPr>
            <a:spLocks noGrp="1"/>
          </p:cNvSpPr>
          <p:nvPr>
            <p:ph type="title"/>
          </p:nvPr>
        </p:nvSpPr>
        <p:spPr>
          <a:xfrm>
            <a:off x="628650" y="280478"/>
            <a:ext cx="7886700" cy="4609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eaLnBrk="1" hangingPunct="1"/>
            <a:r>
              <a:rPr lang="en-GB" altLang="en-US" sz="24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NASA Principles</a:t>
            </a:r>
            <a:endParaRPr lang="en-ZA" sz="24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8645FB45-4322-8767-5011-AC3EE44C1945}"/>
              </a:ext>
            </a:extLst>
          </p:cNvPr>
          <p:cNvGraphicFramePr>
            <a:graphicFrameLocks noGrp="1"/>
          </p:cNvGraphicFramePr>
          <p:nvPr>
            <p:ph idx="1"/>
          </p:nvPr>
        </p:nvGraphicFramePr>
        <p:xfrm>
          <a:off x="628650" y="914400"/>
          <a:ext cx="7886700" cy="511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12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1CBF-2865-DA78-5096-614D45DAB417}"/>
              </a:ext>
            </a:extLst>
          </p:cNvPr>
          <p:cNvSpPr txBox="1">
            <a:spLocks/>
          </p:cNvSpPr>
          <p:nvPr/>
        </p:nvSpPr>
        <p:spPr bwMode="auto">
          <a:xfrm>
            <a:off x="363538" y="164530"/>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NASA principle 1: Data Triangulation</a:t>
            </a:r>
          </a:p>
        </p:txBody>
      </p:sp>
      <p:grpSp>
        <p:nvGrpSpPr>
          <p:cNvPr id="211992" name="Group 24">
            <a:extLst>
              <a:ext uri="{FF2B5EF4-FFF2-40B4-BE49-F238E27FC236}">
                <a16:creationId xmlns:a16="http://schemas.microsoft.com/office/drawing/2014/main" id="{182F9AE3-776B-3EC9-7E16-10A8CA8D64A0}"/>
              </a:ext>
            </a:extLst>
          </p:cNvPr>
          <p:cNvGrpSpPr>
            <a:grpSpLocks/>
          </p:cNvGrpSpPr>
          <p:nvPr/>
        </p:nvGrpSpPr>
        <p:grpSpPr bwMode="auto">
          <a:xfrm>
            <a:off x="7519546" y="4540786"/>
            <a:ext cx="1527175" cy="1447800"/>
            <a:chOff x="4798" y="2592"/>
            <a:chExt cx="962" cy="912"/>
          </a:xfrm>
        </p:grpSpPr>
        <p:sp>
          <p:nvSpPr>
            <p:cNvPr id="35866" name="Oval 25">
              <a:extLst>
                <a:ext uri="{FF2B5EF4-FFF2-40B4-BE49-F238E27FC236}">
                  <a16:creationId xmlns:a16="http://schemas.microsoft.com/office/drawing/2014/main" id="{9C926B57-17E2-BD96-FD0C-535E78ECB1B3}"/>
                </a:ext>
              </a:extLst>
            </p:cNvPr>
            <p:cNvSpPr>
              <a:spLocks noChangeArrowheads="1"/>
            </p:cNvSpPr>
            <p:nvPr/>
          </p:nvSpPr>
          <p:spPr bwMode="auto">
            <a:xfrm>
              <a:off x="4798" y="2608"/>
              <a:ext cx="962" cy="896"/>
            </a:xfrm>
            <a:prstGeom prst="ellipse">
              <a:avLst/>
            </a:prstGeom>
            <a:noFill/>
            <a:ln w="25400">
              <a:solidFill>
                <a:srgbClr val="9C3B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35867" name="Group 26">
              <a:extLst>
                <a:ext uri="{FF2B5EF4-FFF2-40B4-BE49-F238E27FC236}">
                  <a16:creationId xmlns:a16="http://schemas.microsoft.com/office/drawing/2014/main" id="{9EB6034A-FBFF-619B-30D1-BCF812C672C5}"/>
                </a:ext>
              </a:extLst>
            </p:cNvPr>
            <p:cNvGrpSpPr>
              <a:grpSpLocks/>
            </p:cNvGrpSpPr>
            <p:nvPr/>
          </p:nvGrpSpPr>
          <p:grpSpPr bwMode="auto">
            <a:xfrm>
              <a:off x="4800" y="2592"/>
              <a:ext cx="918" cy="773"/>
              <a:chOff x="1865" y="2205"/>
              <a:chExt cx="1237" cy="993"/>
            </a:xfrm>
          </p:grpSpPr>
          <p:sp>
            <p:nvSpPr>
              <p:cNvPr id="35869" name="AutoShape 27">
                <a:extLst>
                  <a:ext uri="{FF2B5EF4-FFF2-40B4-BE49-F238E27FC236}">
                    <a16:creationId xmlns:a16="http://schemas.microsoft.com/office/drawing/2014/main" id="{7B73EA8B-3F1C-3CCC-589E-17146E8A8783}"/>
                  </a:ext>
                </a:extLst>
              </p:cNvPr>
              <p:cNvSpPr>
                <a:spLocks noChangeArrowheads="1"/>
              </p:cNvSpPr>
              <p:nvPr/>
            </p:nvSpPr>
            <p:spPr bwMode="auto">
              <a:xfrm>
                <a:off x="2016" y="2400"/>
                <a:ext cx="928" cy="57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1996" name="Rectangle 28">
                <a:extLst>
                  <a:ext uri="{FF2B5EF4-FFF2-40B4-BE49-F238E27FC236}">
                    <a16:creationId xmlns:a16="http://schemas.microsoft.com/office/drawing/2014/main" id="{3DA095B7-6E9B-00C1-74AB-35B8A58FC466}"/>
                  </a:ext>
                </a:extLst>
              </p:cNvPr>
              <p:cNvSpPr>
                <a:spLocks noChangeArrowheads="1"/>
              </p:cNvSpPr>
              <p:nvPr/>
            </p:nvSpPr>
            <p:spPr bwMode="auto">
              <a:xfrm rot="-3047362">
                <a:off x="1836" y="2444"/>
                <a:ext cx="7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defRPr/>
                </a:pPr>
                <a:r>
                  <a:rPr lang="en-US" sz="1200" b="1">
                    <a:effectLst>
                      <a:outerShdw blurRad="38100" dist="38100" dir="2700000" algn="tl">
                        <a:srgbClr val="C0C0C0"/>
                      </a:outerShdw>
                    </a:effectLst>
                    <a:latin typeface="Garamond" pitchFamily="18" charset="0"/>
                  </a:rPr>
                  <a:t>Financing</a:t>
                </a:r>
              </a:p>
            </p:txBody>
          </p:sp>
          <p:sp>
            <p:nvSpPr>
              <p:cNvPr id="211997" name="Rectangle 29">
                <a:extLst>
                  <a:ext uri="{FF2B5EF4-FFF2-40B4-BE49-F238E27FC236}">
                    <a16:creationId xmlns:a16="http://schemas.microsoft.com/office/drawing/2014/main" id="{EBFBEE18-8753-B09B-9224-B02C7305069F}"/>
                  </a:ext>
                </a:extLst>
              </p:cNvPr>
              <p:cNvSpPr>
                <a:spLocks noChangeArrowheads="1"/>
              </p:cNvSpPr>
              <p:nvPr/>
            </p:nvSpPr>
            <p:spPr bwMode="auto">
              <a:xfrm rot="2969805">
                <a:off x="2564" y="2596"/>
                <a:ext cx="6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defRPr/>
                </a:pPr>
                <a:r>
                  <a:rPr lang="en-US" sz="1200" b="1" dirty="0">
                    <a:effectLst>
                      <a:outerShdw blurRad="38100" dist="38100" dir="2700000" algn="tl">
                        <a:srgbClr val="C0C0C0"/>
                      </a:outerShdw>
                    </a:effectLst>
                    <a:latin typeface="Garamond" pitchFamily="18" charset="0"/>
                  </a:rPr>
                  <a:t>Provision</a:t>
                </a:r>
              </a:p>
            </p:txBody>
          </p:sp>
          <p:sp>
            <p:nvSpPr>
              <p:cNvPr id="211998" name="Rectangle 30">
                <a:extLst>
                  <a:ext uri="{FF2B5EF4-FFF2-40B4-BE49-F238E27FC236}">
                    <a16:creationId xmlns:a16="http://schemas.microsoft.com/office/drawing/2014/main" id="{69690F61-C5CC-BA99-1E36-D39A5131889F}"/>
                  </a:ext>
                </a:extLst>
              </p:cNvPr>
              <p:cNvSpPr>
                <a:spLocks noChangeArrowheads="1"/>
              </p:cNvSpPr>
              <p:nvPr/>
            </p:nvSpPr>
            <p:spPr bwMode="auto">
              <a:xfrm>
                <a:off x="2160" y="2976"/>
                <a:ext cx="94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defRPr/>
                </a:pPr>
                <a:r>
                  <a:rPr lang="en-US" sz="1200" b="1">
                    <a:effectLst>
                      <a:outerShdw blurRad="38100" dist="38100" dir="2700000" algn="tl">
                        <a:srgbClr val="C0C0C0"/>
                      </a:outerShdw>
                    </a:effectLst>
                    <a:latin typeface="Garamond" pitchFamily="18" charset="0"/>
                  </a:rPr>
                  <a:t>Consumption</a:t>
                </a:r>
              </a:p>
            </p:txBody>
          </p:sp>
          <p:sp>
            <p:nvSpPr>
              <p:cNvPr id="211999" name="Rectangle 31">
                <a:extLst>
                  <a:ext uri="{FF2B5EF4-FFF2-40B4-BE49-F238E27FC236}">
                    <a16:creationId xmlns:a16="http://schemas.microsoft.com/office/drawing/2014/main" id="{592E9013-F699-9869-AA7A-C3D87150A4BF}"/>
                  </a:ext>
                </a:extLst>
              </p:cNvPr>
              <p:cNvSpPr>
                <a:spLocks noChangeArrowheads="1"/>
              </p:cNvSpPr>
              <p:nvPr/>
            </p:nvSpPr>
            <p:spPr bwMode="auto">
              <a:xfrm rot="7689181">
                <a:off x="2840" y="2837"/>
                <a:ext cx="173"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defRPr/>
                </a:pPr>
                <a:r>
                  <a:rPr lang="es-UY" sz="1200" b="1">
                    <a:effectLst>
                      <a:outerShdw blurRad="38100" dist="38100" dir="2700000" algn="tl">
                        <a:srgbClr val="C0C0C0"/>
                      </a:outerShdw>
                    </a:effectLst>
                    <a:latin typeface="Garamond" pitchFamily="18" charset="0"/>
                  </a:rPr>
                  <a:t>= </a:t>
                </a:r>
                <a:endParaRPr lang="en-US" sz="1200" b="1">
                  <a:effectLst>
                    <a:outerShdw blurRad="38100" dist="38100" dir="2700000" algn="tl">
                      <a:srgbClr val="C0C0C0"/>
                    </a:outerShdw>
                  </a:effectLst>
                  <a:latin typeface="Garamond" pitchFamily="18" charset="0"/>
                </a:endParaRPr>
              </a:p>
            </p:txBody>
          </p:sp>
          <p:sp>
            <p:nvSpPr>
              <p:cNvPr id="212000" name="Rectangle 32">
                <a:extLst>
                  <a:ext uri="{FF2B5EF4-FFF2-40B4-BE49-F238E27FC236}">
                    <a16:creationId xmlns:a16="http://schemas.microsoft.com/office/drawing/2014/main" id="{19BA4216-1EC1-F095-9F6E-56DB03E41863}"/>
                  </a:ext>
                </a:extLst>
              </p:cNvPr>
              <p:cNvSpPr>
                <a:spLocks noChangeArrowheads="1"/>
              </p:cNvSpPr>
              <p:nvPr/>
            </p:nvSpPr>
            <p:spPr bwMode="auto">
              <a:xfrm rot="35175820">
                <a:off x="1895" y="2879"/>
                <a:ext cx="1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defRPr/>
                </a:pPr>
                <a:r>
                  <a:rPr lang="es-UY" sz="1200" b="1">
                    <a:effectLst>
                      <a:outerShdw blurRad="38100" dist="38100" dir="2700000" algn="tl">
                        <a:srgbClr val="C0C0C0"/>
                      </a:outerShdw>
                    </a:effectLst>
                    <a:latin typeface="Garamond" pitchFamily="18" charset="0"/>
                  </a:rPr>
                  <a:t>=</a:t>
                </a:r>
                <a:endParaRPr lang="en-US" sz="1200" b="1">
                  <a:effectLst>
                    <a:outerShdw blurRad="38100" dist="38100" dir="2700000" algn="tl">
                      <a:srgbClr val="C0C0C0"/>
                    </a:outerShdw>
                  </a:effectLst>
                  <a:latin typeface="Garamond" pitchFamily="18" charset="0"/>
                </a:endParaRPr>
              </a:p>
            </p:txBody>
          </p:sp>
          <p:sp>
            <p:nvSpPr>
              <p:cNvPr id="212001" name="Rectangle 33">
                <a:extLst>
                  <a:ext uri="{FF2B5EF4-FFF2-40B4-BE49-F238E27FC236}">
                    <a16:creationId xmlns:a16="http://schemas.microsoft.com/office/drawing/2014/main" id="{437686CB-F8AC-493B-19A0-E1CB715D3DC6}"/>
                  </a:ext>
                </a:extLst>
              </p:cNvPr>
              <p:cNvSpPr>
                <a:spLocks noChangeArrowheads="1"/>
              </p:cNvSpPr>
              <p:nvPr/>
            </p:nvSpPr>
            <p:spPr bwMode="auto">
              <a:xfrm>
                <a:off x="2399" y="2256"/>
                <a:ext cx="178"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defRPr/>
                </a:pPr>
                <a:r>
                  <a:rPr lang="es-UY" sz="1200" b="1">
                    <a:effectLst>
                      <a:outerShdw blurRad="38100" dist="38100" dir="2700000" algn="tl">
                        <a:srgbClr val="C0C0C0"/>
                      </a:outerShdw>
                    </a:effectLst>
                    <a:latin typeface="Garamond" pitchFamily="18" charset="0"/>
                  </a:rPr>
                  <a:t>=</a:t>
                </a:r>
                <a:endParaRPr lang="en-US" sz="1200" b="1">
                  <a:effectLst>
                    <a:outerShdw blurRad="38100" dist="38100" dir="2700000" algn="tl">
                      <a:srgbClr val="C0C0C0"/>
                    </a:outerShdw>
                  </a:effectLst>
                  <a:latin typeface="Garamond" pitchFamily="18" charset="0"/>
                </a:endParaRPr>
              </a:p>
            </p:txBody>
          </p:sp>
        </p:grpSp>
      </p:grpSp>
      <p:pic>
        <p:nvPicPr>
          <p:cNvPr id="43" name="Picture 42">
            <a:extLst>
              <a:ext uri="{FF2B5EF4-FFF2-40B4-BE49-F238E27FC236}">
                <a16:creationId xmlns:a16="http://schemas.microsoft.com/office/drawing/2014/main" id="{EF857BE7-F0D7-0AFA-64D5-06D440E006A8}"/>
              </a:ext>
            </a:extLst>
          </p:cNvPr>
          <p:cNvPicPr>
            <a:picLocks noChangeAspect="1"/>
          </p:cNvPicPr>
          <p:nvPr/>
        </p:nvPicPr>
        <p:blipFill>
          <a:blip r:embed="rId2"/>
          <a:stretch>
            <a:fillRect/>
          </a:stretch>
        </p:blipFill>
        <p:spPr>
          <a:xfrm>
            <a:off x="715049" y="824886"/>
            <a:ext cx="7744606" cy="5322874"/>
          </a:xfrm>
          <a:prstGeom prst="rect">
            <a:avLst/>
          </a:prstGeom>
        </p:spPr>
      </p:pic>
    </p:spTree>
    <p:extLst>
      <p:ext uri="{BB962C8B-B14F-4D97-AF65-F5344CB8AC3E}">
        <p14:creationId xmlns:p14="http://schemas.microsoft.com/office/powerpoint/2010/main" val="21112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11992"/>
                                        </p:tgtEl>
                                        <p:attrNameLst>
                                          <p:attrName>style.visibility</p:attrName>
                                        </p:attrNameLst>
                                      </p:cBhvr>
                                      <p:to>
                                        <p:strVal val="visible"/>
                                      </p:to>
                                    </p:set>
                                    <p:anim calcmode="lin" valueType="num">
                                      <p:cBhvr>
                                        <p:cTn id="7" dur="1000" fill="hold"/>
                                        <p:tgtEl>
                                          <p:spTgt spid="211992"/>
                                        </p:tgtEl>
                                        <p:attrNameLst>
                                          <p:attrName>ppt_w</p:attrName>
                                        </p:attrNameLst>
                                      </p:cBhvr>
                                      <p:tavLst>
                                        <p:tav tm="0" fmla="#ppt_w*sin(2.5*pi*$)">
                                          <p:val>
                                            <p:fltVal val="0"/>
                                          </p:val>
                                        </p:tav>
                                        <p:tav tm="100000">
                                          <p:val>
                                            <p:fltVal val="1"/>
                                          </p:val>
                                        </p:tav>
                                      </p:tavLst>
                                    </p:anim>
                                    <p:anim calcmode="lin" valueType="num">
                                      <p:cBhvr>
                                        <p:cTn id="8" dur="1000" fill="hold"/>
                                        <p:tgtEl>
                                          <p:spTgt spid="2119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0E909-3297-7B44-CD58-6045EF64C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D371E-3D64-3EFD-DD40-5A24B13B7A27}"/>
              </a:ext>
            </a:extLst>
          </p:cNvPr>
          <p:cNvSpPr txBox="1">
            <a:spLocks/>
          </p:cNvSpPr>
          <p:nvPr/>
        </p:nvSpPr>
        <p:spPr bwMode="auto">
          <a:xfrm>
            <a:off x="363537" y="87962"/>
            <a:ext cx="87287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NASA principle 2 : Actual spending on consumed goods / delivered services is captured (accrual / matching accounting)</a:t>
            </a:r>
          </a:p>
        </p:txBody>
      </p:sp>
      <p:sp>
        <p:nvSpPr>
          <p:cNvPr id="3" name="Rectangle 3">
            <a:extLst>
              <a:ext uri="{FF2B5EF4-FFF2-40B4-BE49-F238E27FC236}">
                <a16:creationId xmlns:a16="http://schemas.microsoft.com/office/drawing/2014/main" id="{BBF1A4D5-66C8-1280-AD18-A91ABE05A3EB}"/>
              </a:ext>
            </a:extLst>
          </p:cNvPr>
          <p:cNvSpPr txBox="1">
            <a:spLocks noChangeArrowheads="1"/>
          </p:cNvSpPr>
          <p:nvPr/>
        </p:nvSpPr>
        <p:spPr>
          <a:xfrm>
            <a:off x="2728661" y="5076154"/>
            <a:ext cx="4333208" cy="982991"/>
          </a:xfrm>
          <a:prstGeom prst="rect">
            <a:avLst/>
          </a:prstGeom>
          <a:noFill/>
        </p:spPr>
        <p:txBody>
          <a:bodyPr>
            <a:normAutofit fontScale="850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eaLnBrk="1" hangingPunct="1">
              <a:lnSpc>
                <a:spcPct val="80000"/>
              </a:lnSpc>
              <a:buFontTx/>
              <a:buNone/>
            </a:pPr>
            <a:endParaRPr lang="en-US" altLang="en-US" sz="2000" dirty="0">
              <a:solidFill>
                <a:srgbClr val="FF0000"/>
              </a:solidFill>
              <a:latin typeface="Webdings" panose="05030102010509060703" pitchFamily="18" charset="2"/>
            </a:endParaRPr>
          </a:p>
          <a:p>
            <a:pPr defTabSz="914400" eaLnBrk="1" hangingPunct="1">
              <a:lnSpc>
                <a:spcPct val="80000"/>
              </a:lnSpc>
              <a:buFontTx/>
              <a:buNone/>
            </a:pPr>
            <a:r>
              <a:rPr lang="en-US" altLang="en-US" sz="2000" dirty="0">
                <a:solidFill>
                  <a:srgbClr val="FF0000"/>
                </a:solidFill>
                <a:latin typeface="Webdings" panose="05030102010509060703" pitchFamily="18" charset="2"/>
              </a:rPr>
              <a:t>-</a:t>
            </a:r>
            <a:r>
              <a:rPr lang="en-US" altLang="en-US" sz="2000" dirty="0">
                <a:solidFill>
                  <a:srgbClr val="FF0000"/>
                </a:solidFill>
              </a:rPr>
              <a:t>Actual spending Y1: 500.000? or 350.000?</a:t>
            </a:r>
          </a:p>
          <a:p>
            <a:pPr defTabSz="914400" eaLnBrk="1" hangingPunct="1">
              <a:lnSpc>
                <a:spcPct val="80000"/>
              </a:lnSpc>
              <a:buNone/>
            </a:pPr>
            <a:r>
              <a:rPr lang="en-US" altLang="en-US" sz="2000" dirty="0">
                <a:solidFill>
                  <a:srgbClr val="FF0000"/>
                </a:solidFill>
                <a:latin typeface="Webdings" panose="05030102010509060703" pitchFamily="18" charset="2"/>
              </a:rPr>
              <a:t>-</a:t>
            </a:r>
            <a:r>
              <a:rPr lang="en-US" altLang="en-US" sz="2000" dirty="0">
                <a:solidFill>
                  <a:srgbClr val="FF0000"/>
                </a:solidFill>
              </a:rPr>
              <a:t>Actual spending Y2: 300.000? or 450.000?</a:t>
            </a:r>
          </a:p>
          <a:p>
            <a:pPr defTabSz="914400" eaLnBrk="1" hangingPunct="1">
              <a:lnSpc>
                <a:spcPct val="80000"/>
              </a:lnSpc>
              <a:buFontTx/>
              <a:buNone/>
            </a:pPr>
            <a:endParaRPr lang="en-US" altLang="en-US" sz="2000" dirty="0">
              <a:solidFill>
                <a:srgbClr val="FF0000"/>
              </a:solidFill>
            </a:endParaRPr>
          </a:p>
          <a:p>
            <a:pPr defTabSz="914400" eaLnBrk="1" hangingPunct="1">
              <a:lnSpc>
                <a:spcPct val="80000"/>
              </a:lnSpc>
              <a:buFontTx/>
              <a:buNone/>
            </a:pPr>
            <a:endParaRPr lang="en-US" altLang="en-US" sz="2000" dirty="0">
              <a:solidFill>
                <a:srgbClr val="FF0000"/>
              </a:solidFill>
            </a:endParaRPr>
          </a:p>
        </p:txBody>
      </p:sp>
      <p:pic>
        <p:nvPicPr>
          <p:cNvPr id="14" name="Picture 15">
            <a:extLst>
              <a:ext uri="{FF2B5EF4-FFF2-40B4-BE49-F238E27FC236}">
                <a16:creationId xmlns:a16="http://schemas.microsoft.com/office/drawing/2014/main" id="{C5518181-F18D-7E4E-8759-6C322EFE7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82131" y="5430495"/>
            <a:ext cx="647700" cy="647700"/>
          </a:xfrm>
          <a:prstGeom prst="rect">
            <a:avLst/>
          </a:prstGeom>
          <a:noFill/>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solidFill>
                  <a:srgbClr val="0000FF"/>
                </a:solidFill>
                <a:prstDash val="solid"/>
                <a:miter lim="800000"/>
                <a:headEnd/>
                <a:tailEnd/>
              </a14:hiddenLine>
            </a:ext>
          </a:extLst>
        </p:spPr>
      </p:pic>
      <p:pic>
        <p:nvPicPr>
          <p:cNvPr id="35" name="Picture 34">
            <a:extLst>
              <a:ext uri="{FF2B5EF4-FFF2-40B4-BE49-F238E27FC236}">
                <a16:creationId xmlns:a16="http://schemas.microsoft.com/office/drawing/2014/main" id="{5F668182-0570-E546-7F41-6A826E579F03}"/>
              </a:ext>
            </a:extLst>
          </p:cNvPr>
          <p:cNvPicPr>
            <a:picLocks noChangeAspect="1"/>
          </p:cNvPicPr>
          <p:nvPr/>
        </p:nvPicPr>
        <p:blipFill>
          <a:blip r:embed="rId3"/>
          <a:stretch>
            <a:fillRect/>
          </a:stretch>
        </p:blipFill>
        <p:spPr>
          <a:xfrm>
            <a:off x="51759" y="1024113"/>
            <a:ext cx="1377802" cy="1113099"/>
          </a:xfrm>
          <a:prstGeom prst="rect">
            <a:avLst/>
          </a:prstGeom>
        </p:spPr>
      </p:pic>
      <p:pic>
        <p:nvPicPr>
          <p:cNvPr id="4" name="Picture 3">
            <a:extLst>
              <a:ext uri="{FF2B5EF4-FFF2-40B4-BE49-F238E27FC236}">
                <a16:creationId xmlns:a16="http://schemas.microsoft.com/office/drawing/2014/main" id="{D85B72D4-32E2-2BDE-29B9-CA8D07A2CB85}"/>
              </a:ext>
            </a:extLst>
          </p:cNvPr>
          <p:cNvPicPr>
            <a:picLocks noChangeAspect="1"/>
          </p:cNvPicPr>
          <p:nvPr/>
        </p:nvPicPr>
        <p:blipFill>
          <a:blip r:embed="rId4"/>
          <a:stretch>
            <a:fillRect/>
          </a:stretch>
        </p:blipFill>
        <p:spPr>
          <a:xfrm>
            <a:off x="665184" y="2137212"/>
            <a:ext cx="8005808" cy="2583576"/>
          </a:xfrm>
          <a:prstGeom prst="rect">
            <a:avLst/>
          </a:prstGeom>
        </p:spPr>
      </p:pic>
      <p:sp>
        <p:nvSpPr>
          <p:cNvPr id="5" name="Rectangle 17">
            <a:extLst>
              <a:ext uri="{FF2B5EF4-FFF2-40B4-BE49-F238E27FC236}">
                <a16:creationId xmlns:a16="http://schemas.microsoft.com/office/drawing/2014/main" id="{42854124-F564-F5E2-057B-C97E4675A1B5}"/>
              </a:ext>
            </a:extLst>
          </p:cNvPr>
          <p:cNvSpPr>
            <a:spLocks noChangeArrowheads="1"/>
          </p:cNvSpPr>
          <p:nvPr/>
        </p:nvSpPr>
        <p:spPr bwMode="auto">
          <a:xfrm>
            <a:off x="1019175" y="1234420"/>
            <a:ext cx="7555482" cy="5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sz="1200" b="1">
                <a:solidFill>
                  <a:srgbClr val="F82D04"/>
                </a:solidFill>
                <a:latin typeface="Arial" panose="020B0604020202020204" pitchFamily="34" charset="0"/>
                <a:cs typeface="Arial" panose="020B0604020202020204" pitchFamily="34" charset="0"/>
              </a:defRPr>
            </a:lvl1pPr>
            <a:lvl2pPr marL="742950" indent="-285750">
              <a:defRPr sz="1200" b="1">
                <a:solidFill>
                  <a:srgbClr val="F82D04"/>
                </a:solidFill>
                <a:latin typeface="Arial" panose="020B0604020202020204" pitchFamily="34" charset="0"/>
                <a:cs typeface="Arial" panose="020B0604020202020204" pitchFamily="34" charset="0"/>
              </a:defRPr>
            </a:lvl2pPr>
            <a:lvl3pPr marL="1143000" indent="-228600">
              <a:defRPr sz="1200" b="1">
                <a:solidFill>
                  <a:srgbClr val="F82D04"/>
                </a:solidFill>
                <a:latin typeface="Arial" panose="020B0604020202020204" pitchFamily="34" charset="0"/>
                <a:cs typeface="Arial" panose="020B0604020202020204" pitchFamily="34" charset="0"/>
              </a:defRPr>
            </a:lvl3pPr>
            <a:lvl4pPr marL="1600200" indent="-228600">
              <a:defRPr sz="1200" b="1">
                <a:solidFill>
                  <a:srgbClr val="F82D04"/>
                </a:solidFill>
                <a:latin typeface="Arial" panose="020B0604020202020204" pitchFamily="34" charset="0"/>
                <a:cs typeface="Arial" panose="020B0604020202020204" pitchFamily="34" charset="0"/>
              </a:defRPr>
            </a:lvl4pPr>
            <a:lvl5pPr marL="2057400" indent="-228600">
              <a:defRPr sz="1200" b="1">
                <a:solidFill>
                  <a:srgbClr val="F82D04"/>
                </a:solidFill>
                <a:latin typeface="Arial" panose="020B0604020202020204" pitchFamily="34" charset="0"/>
                <a:cs typeface="Arial" panose="020B0604020202020204" pitchFamily="34" charset="0"/>
              </a:defRPr>
            </a:lvl5pPr>
            <a:lvl6pPr marL="25146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6pPr>
            <a:lvl7pPr marL="29718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7pPr>
            <a:lvl8pPr marL="34290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8pPr>
            <a:lvl9pPr marL="38862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9pPr>
          </a:lstStyle>
          <a:p>
            <a:r>
              <a:rPr lang="en-GB" altLang="en-US" sz="1600" b="0" dirty="0">
                <a:solidFill>
                  <a:schemeClr val="accent1"/>
                </a:solidFill>
                <a:latin typeface="Calibri" panose="020F0502020204030204" pitchFamily="34" charset="0"/>
              </a:rPr>
              <a:t>NASA tracks the value of resources consumed during the implementation of</a:t>
            </a:r>
          </a:p>
          <a:p>
            <a:r>
              <a:rPr lang="en-GB" altLang="en-US" sz="1600" b="0" dirty="0">
                <a:solidFill>
                  <a:schemeClr val="accent1"/>
                </a:solidFill>
                <a:latin typeface="Calibri" panose="020F0502020204030204" pitchFamily="34" charset="0"/>
              </a:rPr>
              <a:t>the national HIV response !  </a:t>
            </a:r>
            <a:r>
              <a:rPr lang="en-GB" altLang="en-US" sz="1600" b="0" dirty="0">
                <a:solidFill>
                  <a:schemeClr val="accent2">
                    <a:lumMod val="60000"/>
                    <a:lumOff val="40000"/>
                  </a:schemeClr>
                </a:solidFill>
                <a:latin typeface="Calibri" panose="020F0502020204030204" pitchFamily="34" charset="0"/>
              </a:rPr>
              <a:t>Not </a:t>
            </a:r>
            <a:r>
              <a:rPr lang="en-US" altLang="en-US" sz="1600" b="0" dirty="0">
                <a:solidFill>
                  <a:schemeClr val="accent2">
                    <a:lumMod val="60000"/>
                    <a:lumOff val="40000"/>
                  </a:schemeClr>
                </a:solidFill>
              </a:rPr>
              <a:t>r</a:t>
            </a:r>
            <a:r>
              <a:rPr lang="en-US" sz="1600" b="0" dirty="0">
                <a:solidFill>
                  <a:schemeClr val="accent2">
                    <a:lumMod val="60000"/>
                    <a:lumOff val="40000"/>
                  </a:schemeClr>
                </a:solidFill>
              </a:rPr>
              <a:t>esources allocated, resources committed or budget</a:t>
            </a:r>
            <a:endParaRPr lang="en-BE" sz="1600" b="0" dirty="0">
              <a:solidFill>
                <a:schemeClr val="accent2">
                  <a:lumMod val="60000"/>
                  <a:lumOff val="40000"/>
                </a:schemeClr>
              </a:solidFill>
            </a:endParaRPr>
          </a:p>
          <a:p>
            <a:endParaRPr lang="en-US" altLang="en-US" sz="1600" b="0" dirty="0">
              <a:solidFill>
                <a:schemeClr val="accent1"/>
              </a:solidFill>
              <a:latin typeface="Calibri" panose="020F0502020204030204" pitchFamily="34" charset="0"/>
            </a:endParaRPr>
          </a:p>
          <a:p>
            <a:pPr algn="l" eaLnBrk="1" hangingPunct="1">
              <a:buClrTx/>
              <a:buSzTx/>
              <a:buFontTx/>
              <a:buChar char="•"/>
            </a:pPr>
            <a:endParaRPr lang="en-US" altLang="en-US" sz="1600" b="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83034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500"/>
                                        <p:tgtEl>
                                          <p:spTgt spid="3">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plus(in)">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0"/>
          </p:nvPr>
        </p:nvSpPr>
        <p:spPr/>
        <p:txBody>
          <a:bodyPr/>
          <a:lstStyle/>
          <a:p>
            <a:pPr>
              <a:defRPr/>
            </a:pPr>
            <a:fld id="{D88043FF-F106-F54F-9683-7C1B4C959280}" type="slidenum">
              <a:rPr lang="en-US">
                <a:solidFill>
                  <a:prstClr val="black">
                    <a:tint val="75000"/>
                  </a:prstClr>
                </a:solidFill>
                <a:latin typeface="Calibri"/>
              </a:rPr>
              <a:pPr>
                <a:defRPr/>
              </a:pPr>
              <a:t>8</a:t>
            </a:fld>
            <a:endParaRPr lang="en-US">
              <a:solidFill>
                <a:prstClr val="black">
                  <a:tint val="75000"/>
                </a:prstClr>
              </a:solidFill>
              <a:latin typeface="Calibri"/>
            </a:endParaRPr>
          </a:p>
        </p:txBody>
      </p:sp>
      <p:grpSp>
        <p:nvGrpSpPr>
          <p:cNvPr id="191491" name="Group 3"/>
          <p:cNvGrpSpPr>
            <a:grpSpLocks/>
          </p:cNvGrpSpPr>
          <p:nvPr/>
        </p:nvGrpSpPr>
        <p:grpSpPr bwMode="auto">
          <a:xfrm>
            <a:off x="913191" y="1223063"/>
            <a:ext cx="6908800" cy="1134129"/>
            <a:chOff x="384" y="1056"/>
            <a:chExt cx="4032" cy="516"/>
          </a:xfrm>
        </p:grpSpPr>
        <p:pic>
          <p:nvPicPr>
            <p:cNvPr id="93198" name="Picture 4" descr="0269-0609-0115-5923_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056"/>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9" name="Picture 5" descr="0269-0609-0115-5923_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1056"/>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00" name="Picture 6" descr="0269-0609-0115-5923_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056"/>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01" name="Picture 7" descr="0269-0609-0115-5923_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056"/>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02" name="Picture 8" descr="0269-0609-0115-5923_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056"/>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1497" name="Group 9"/>
          <p:cNvGrpSpPr>
            <a:grpSpLocks/>
          </p:cNvGrpSpPr>
          <p:nvPr/>
        </p:nvGrpSpPr>
        <p:grpSpPr bwMode="auto">
          <a:xfrm>
            <a:off x="838200" y="3115395"/>
            <a:ext cx="6908800" cy="999406"/>
            <a:chOff x="384" y="2460"/>
            <a:chExt cx="4032" cy="516"/>
          </a:xfrm>
        </p:grpSpPr>
        <p:pic>
          <p:nvPicPr>
            <p:cNvPr id="93193" name="Picture 10" descr="0269-0609-0115-5923_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460"/>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4" name="Picture 11" descr="0269-0609-0115-5923_TN"/>
            <p:cNvPicPr>
              <a:picLocks noChangeAspect="1" noChangeArrowheads="1"/>
            </p:cNvPicPr>
            <p:nvPr/>
          </p:nvPicPr>
          <p:blipFill>
            <a:blip r:embed="rId3">
              <a:lum bright="70000" contrast="-82000"/>
              <a:extLst>
                <a:ext uri="{28A0092B-C50C-407E-A947-70E740481C1C}">
                  <a14:useLocalDpi xmlns:a14="http://schemas.microsoft.com/office/drawing/2010/main" val="0"/>
                </a:ext>
              </a:extLst>
            </a:blip>
            <a:srcRect/>
            <a:stretch>
              <a:fillRect/>
            </a:stretch>
          </p:blipFill>
          <p:spPr bwMode="auto">
            <a:xfrm>
              <a:off x="2832" y="2460"/>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5" name="Picture 12" descr="0269-0609-0115-5923_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2460"/>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6" name="Picture 13" descr="0269-0609-0115-5923_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2460"/>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7" name="Picture 14" descr="0269-0609-0115-5923_TN"/>
            <p:cNvPicPr>
              <a:picLocks noChangeAspect="1" noChangeArrowheads="1"/>
            </p:cNvPicPr>
            <p:nvPr/>
          </p:nvPicPr>
          <p:blipFill>
            <a:blip r:embed="rId3">
              <a:lum bright="70000" contrast="-82000"/>
              <a:extLst>
                <a:ext uri="{28A0092B-C50C-407E-A947-70E740481C1C}">
                  <a14:useLocalDpi xmlns:a14="http://schemas.microsoft.com/office/drawing/2010/main" val="0"/>
                </a:ext>
              </a:extLst>
            </a:blip>
            <a:srcRect/>
            <a:stretch>
              <a:fillRect/>
            </a:stretch>
          </p:blipFill>
          <p:spPr bwMode="auto">
            <a:xfrm>
              <a:off x="3648" y="2460"/>
              <a:ext cx="76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1504" name="Rectangle 16"/>
          <p:cNvSpPr>
            <a:spLocks noGrp="1" noChangeArrowheads="1"/>
          </p:cNvSpPr>
          <p:nvPr>
            <p:ph type="body" sz="half" idx="1"/>
          </p:nvPr>
        </p:nvSpPr>
        <p:spPr>
          <a:xfrm>
            <a:off x="317500" y="2619375"/>
            <a:ext cx="8420100" cy="571500"/>
          </a:xfrm>
        </p:spPr>
        <p:txBody>
          <a:bodyPr vert="horz" wrap="square" lIns="0" tIns="0" rIns="0" bIns="0" numCol="1" anchor="t" anchorCtr="0" compatLnSpc="1">
            <a:prstTxWarp prst="textNoShape">
              <a:avLst/>
            </a:prstTxWarp>
          </a:bodyPr>
          <a:lstStyle/>
          <a:p>
            <a:pPr marL="0" indent="0" eaLnBrk="1" hangingPunct="1">
              <a:buNone/>
              <a:defRPr/>
            </a:pPr>
            <a:r>
              <a:rPr lang="es-GT" sz="1800" dirty="0">
                <a:solidFill>
                  <a:schemeClr val="accent3">
                    <a:lumMod val="50000"/>
                  </a:schemeClr>
                </a:solidFill>
                <a:latin typeface="Webdings" charset="0"/>
              </a:rPr>
              <a:t>  </a:t>
            </a:r>
            <a:r>
              <a:rPr lang="es-GT" sz="1800" dirty="0">
                <a:solidFill>
                  <a:srgbClr val="C00000"/>
                </a:solidFill>
                <a:latin typeface="Zapf Dingbats"/>
                <a:ea typeface="Zapf Dingbats"/>
                <a:cs typeface="Zapf Dingbats"/>
                <a:sym typeface="Zapf Dingbats"/>
              </a:rPr>
              <a:t>✗</a:t>
            </a:r>
            <a:r>
              <a:rPr lang="es-GT" sz="1800" dirty="0">
                <a:solidFill>
                  <a:schemeClr val="accent3">
                    <a:lumMod val="50000"/>
                  </a:schemeClr>
                </a:solidFill>
                <a:latin typeface="Zapf Dingbats"/>
                <a:ea typeface="Zapf Dingbats"/>
                <a:cs typeface="Zapf Dingbats"/>
                <a:sym typeface="Zapf Dingbats"/>
              </a:rPr>
              <a:t>  </a:t>
            </a:r>
            <a:r>
              <a:rPr lang="en-US" sz="1800" dirty="0">
                <a:solidFill>
                  <a:schemeClr val="accent3">
                    <a:lumMod val="50000"/>
                  </a:schemeClr>
                </a:solidFill>
              </a:rPr>
              <a:t>Resources allocated, resources committed, budgets, nor estimated resource needs…</a:t>
            </a:r>
            <a:endParaRPr lang="en-US" sz="1800" b="1" dirty="0">
              <a:solidFill>
                <a:schemeClr val="accent3">
                  <a:lumMod val="50000"/>
                </a:schemeClr>
              </a:solidFill>
            </a:endParaRPr>
          </a:p>
          <a:p>
            <a:pPr eaLnBrk="1" hangingPunct="1">
              <a:defRPr/>
            </a:pPr>
            <a:endParaRPr lang="en-US" sz="1800" b="1" dirty="0">
              <a:solidFill>
                <a:schemeClr val="accent3">
                  <a:lumMod val="50000"/>
                </a:schemeClr>
              </a:solidFill>
            </a:endParaRPr>
          </a:p>
          <a:p>
            <a:pPr eaLnBrk="1" hangingPunct="1">
              <a:defRPr/>
            </a:pPr>
            <a:endParaRPr lang="en-US" sz="2400" b="1" dirty="0">
              <a:solidFill>
                <a:schemeClr val="accent3">
                  <a:lumMod val="50000"/>
                </a:schemeClr>
              </a:solidFill>
            </a:endParaRPr>
          </a:p>
        </p:txBody>
      </p:sp>
      <p:sp>
        <p:nvSpPr>
          <p:cNvPr id="191505" name="Rectangle 17"/>
          <p:cNvSpPr>
            <a:spLocks noChangeArrowheads="1"/>
          </p:cNvSpPr>
          <p:nvPr/>
        </p:nvSpPr>
        <p:spPr bwMode="auto">
          <a:xfrm>
            <a:off x="406400" y="4400549"/>
            <a:ext cx="8280400" cy="609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marL="257175" indent="-257175">
              <a:spcBef>
                <a:spcPct val="20000"/>
              </a:spcBef>
              <a:defRPr/>
            </a:pPr>
            <a:r>
              <a:rPr lang="es-GT" dirty="0">
                <a:solidFill>
                  <a:schemeClr val="accent3">
                    <a:lumMod val="50000"/>
                  </a:schemeClr>
                </a:solidFill>
                <a:latin typeface="Webdings" charset="0"/>
              </a:rPr>
              <a:t> </a:t>
            </a:r>
            <a:r>
              <a:rPr lang="es-GT" dirty="0">
                <a:solidFill>
                  <a:srgbClr val="C00000"/>
                </a:solidFill>
                <a:latin typeface="Zapf Dingbats"/>
                <a:ea typeface="Zapf Dingbats"/>
                <a:cs typeface="Zapf Dingbats"/>
                <a:sym typeface="Zapf Dingbats"/>
              </a:rPr>
              <a:t>✗</a:t>
            </a:r>
            <a:r>
              <a:rPr lang="en-US" dirty="0">
                <a:solidFill>
                  <a:srgbClr val="C00000"/>
                </a:solidFill>
                <a:latin typeface="Times New Roman" charset="0"/>
                <a:sym typeface="Zapf Dingbats"/>
              </a:rPr>
              <a:t> </a:t>
            </a:r>
            <a:r>
              <a:rPr lang="en-US" dirty="0">
                <a:solidFill>
                  <a:schemeClr val="accent3">
                    <a:lumMod val="50000"/>
                  </a:schemeClr>
                </a:solidFill>
                <a:latin typeface="Times New Roman" charset="0"/>
                <a:sym typeface="Zapf Dingbats"/>
              </a:rPr>
              <a:t>Resource allocated </a:t>
            </a:r>
            <a:r>
              <a:rPr lang="en-US" dirty="0">
                <a:solidFill>
                  <a:schemeClr val="accent3">
                    <a:lumMod val="50000"/>
                  </a:schemeClr>
                </a:solidFill>
                <a:latin typeface="Times New Roman" charset="0"/>
              </a:rPr>
              <a:t>are usually not equal to Budget executed or actual expenditures…</a:t>
            </a:r>
            <a:endParaRPr lang="en-US" b="1" dirty="0">
              <a:solidFill>
                <a:schemeClr val="accent3">
                  <a:lumMod val="50000"/>
                </a:schemeClr>
              </a:solidFill>
              <a:latin typeface="Times New Roman" charset="0"/>
            </a:endParaRPr>
          </a:p>
          <a:p>
            <a:pPr marL="257175" indent="-257175">
              <a:spcBef>
                <a:spcPct val="20000"/>
              </a:spcBef>
              <a:buFontTx/>
              <a:buChar char="•"/>
              <a:defRPr/>
            </a:pPr>
            <a:endParaRPr lang="en-US" sz="2400" b="1" dirty="0">
              <a:solidFill>
                <a:schemeClr val="accent3">
                  <a:lumMod val="50000"/>
                </a:schemeClr>
              </a:solidFill>
              <a:latin typeface="Times New Roman" charset="0"/>
            </a:endParaRPr>
          </a:p>
        </p:txBody>
      </p:sp>
      <p:sp>
        <p:nvSpPr>
          <p:cNvPr id="191506" name="AutoShape 18"/>
          <p:cNvSpPr>
            <a:spLocks/>
          </p:cNvSpPr>
          <p:nvPr/>
        </p:nvSpPr>
        <p:spPr bwMode="auto">
          <a:xfrm rot="5400000" flipH="1">
            <a:off x="2406650" y="2514600"/>
            <a:ext cx="114300" cy="3429000"/>
          </a:xfrm>
          <a:prstGeom prst="rightBrace">
            <a:avLst>
              <a:gd name="adj1" fmla="val 187500"/>
              <a:gd name="adj2" fmla="val 50000"/>
            </a:avLst>
          </a:prstGeom>
          <a:solidFill>
            <a:schemeClr val="accent1">
              <a:alpha val="10001"/>
            </a:schemeClr>
          </a:solidFill>
          <a:ln w="12700">
            <a:solidFill>
              <a:srgbClr val="D4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latin typeface="Calibri"/>
            </a:endParaRPr>
          </a:p>
        </p:txBody>
      </p:sp>
      <p:sp>
        <p:nvSpPr>
          <p:cNvPr id="2" name="Rectangle 17">
            <a:extLst>
              <a:ext uri="{FF2B5EF4-FFF2-40B4-BE49-F238E27FC236}">
                <a16:creationId xmlns:a16="http://schemas.microsoft.com/office/drawing/2014/main" id="{F74EBDB8-EC95-F0AD-F371-3641E94AF5B9}"/>
              </a:ext>
            </a:extLst>
          </p:cNvPr>
          <p:cNvSpPr>
            <a:spLocks noChangeArrowheads="1"/>
          </p:cNvSpPr>
          <p:nvPr/>
        </p:nvSpPr>
        <p:spPr bwMode="auto">
          <a:xfrm>
            <a:off x="1606550" y="5129211"/>
            <a:ext cx="59309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sz="1200" b="1">
                <a:solidFill>
                  <a:srgbClr val="F82D04"/>
                </a:solidFill>
                <a:latin typeface="Arial" panose="020B0604020202020204" pitchFamily="34" charset="0"/>
                <a:cs typeface="Arial" panose="020B0604020202020204" pitchFamily="34" charset="0"/>
              </a:defRPr>
            </a:lvl1pPr>
            <a:lvl2pPr marL="742950" indent="-285750">
              <a:defRPr sz="1200" b="1">
                <a:solidFill>
                  <a:srgbClr val="F82D04"/>
                </a:solidFill>
                <a:latin typeface="Arial" panose="020B0604020202020204" pitchFamily="34" charset="0"/>
                <a:cs typeface="Arial" panose="020B0604020202020204" pitchFamily="34" charset="0"/>
              </a:defRPr>
            </a:lvl2pPr>
            <a:lvl3pPr marL="1143000" indent="-228600">
              <a:defRPr sz="1200" b="1">
                <a:solidFill>
                  <a:srgbClr val="F82D04"/>
                </a:solidFill>
                <a:latin typeface="Arial" panose="020B0604020202020204" pitchFamily="34" charset="0"/>
                <a:cs typeface="Arial" panose="020B0604020202020204" pitchFamily="34" charset="0"/>
              </a:defRPr>
            </a:lvl3pPr>
            <a:lvl4pPr marL="1600200" indent="-228600">
              <a:defRPr sz="1200" b="1">
                <a:solidFill>
                  <a:srgbClr val="F82D04"/>
                </a:solidFill>
                <a:latin typeface="Arial" panose="020B0604020202020204" pitchFamily="34" charset="0"/>
                <a:cs typeface="Arial" panose="020B0604020202020204" pitchFamily="34" charset="0"/>
              </a:defRPr>
            </a:lvl4pPr>
            <a:lvl5pPr marL="2057400" indent="-228600">
              <a:defRPr sz="1200" b="1">
                <a:solidFill>
                  <a:srgbClr val="F82D04"/>
                </a:solidFill>
                <a:latin typeface="Arial" panose="020B0604020202020204" pitchFamily="34" charset="0"/>
                <a:cs typeface="Arial" panose="020B0604020202020204" pitchFamily="34" charset="0"/>
              </a:defRPr>
            </a:lvl5pPr>
            <a:lvl6pPr marL="25146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6pPr>
            <a:lvl7pPr marL="29718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7pPr>
            <a:lvl8pPr marL="34290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8pPr>
            <a:lvl9pPr marL="3886200" indent="-228600" algn="ctr" eaLnBrk="0" fontAlgn="base" hangingPunct="0">
              <a:spcBef>
                <a:spcPct val="20000"/>
              </a:spcBef>
              <a:spcAft>
                <a:spcPct val="0"/>
              </a:spcAft>
              <a:buClr>
                <a:schemeClr val="bg1"/>
              </a:buClr>
              <a:buSzPct val="100000"/>
              <a:buFont typeface="Wingdings 3" panose="05040102010807070707" pitchFamily="18" charset="2"/>
              <a:defRPr sz="1200" b="1">
                <a:solidFill>
                  <a:srgbClr val="F82D04"/>
                </a:solidFill>
                <a:latin typeface="Arial" panose="020B0604020202020204" pitchFamily="34" charset="0"/>
                <a:cs typeface="Arial" panose="020B0604020202020204" pitchFamily="34" charset="0"/>
              </a:defRPr>
            </a:lvl9pPr>
          </a:lstStyle>
          <a:p>
            <a:r>
              <a:rPr lang="en-GB" altLang="en-US" sz="2000" b="0" dirty="0">
                <a:solidFill>
                  <a:srgbClr val="15A194"/>
                </a:solidFill>
                <a:latin typeface="Calibri" panose="020F0502020204030204" pitchFamily="34" charset="0"/>
              </a:rPr>
              <a:t>NASA tracks the value of resources consumed during the implementation of the national HIV response !</a:t>
            </a:r>
            <a:endParaRPr lang="en-US" altLang="en-US" sz="2000" b="0" dirty="0">
              <a:solidFill>
                <a:srgbClr val="15A194"/>
              </a:solidFill>
              <a:latin typeface="Calibri" panose="020F0502020204030204" pitchFamily="34" charset="0"/>
            </a:endParaRPr>
          </a:p>
          <a:p>
            <a:pPr algn="l" eaLnBrk="1" hangingPunct="1">
              <a:buClrTx/>
              <a:buSzTx/>
              <a:buFontTx/>
              <a:buChar char="•"/>
            </a:pPr>
            <a:endParaRPr lang="en-US" altLang="en-US" sz="2000" dirty="0">
              <a:solidFill>
                <a:srgbClr val="15A194"/>
              </a:solidFill>
              <a:latin typeface="Calibri" panose="020F0502020204030204" pitchFamily="34" charset="0"/>
            </a:endParaRPr>
          </a:p>
        </p:txBody>
      </p:sp>
      <p:sp>
        <p:nvSpPr>
          <p:cNvPr id="3" name="Title 1">
            <a:extLst>
              <a:ext uri="{FF2B5EF4-FFF2-40B4-BE49-F238E27FC236}">
                <a16:creationId xmlns:a16="http://schemas.microsoft.com/office/drawing/2014/main" id="{823C458D-E520-B717-984E-C6B364B48616}"/>
              </a:ext>
            </a:extLst>
          </p:cNvPr>
          <p:cNvSpPr txBox="1">
            <a:spLocks/>
          </p:cNvSpPr>
          <p:nvPr/>
        </p:nvSpPr>
        <p:spPr>
          <a:xfrm>
            <a:off x="317500" y="29098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buFontTx/>
              <a:buNone/>
              <a:defRPr sz="2400">
                <a:solidFill>
                  <a:schemeClr val="accent2"/>
                </a:solidFill>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GB" altLang="en-US" dirty="0"/>
              <a:t>NASA Principle: Actual spending not budgets or commitments</a:t>
            </a:r>
            <a:endParaRPr lang="en-ZA" dirty="0"/>
          </a:p>
        </p:txBody>
      </p:sp>
      <p:pic>
        <p:nvPicPr>
          <p:cNvPr id="5" name="Graphic 4" descr="Checkmark with solid fill">
            <a:extLst>
              <a:ext uri="{FF2B5EF4-FFF2-40B4-BE49-F238E27FC236}">
                <a16:creationId xmlns:a16="http://schemas.microsoft.com/office/drawing/2014/main" id="{E57EF462-2084-03E2-3DBB-8D6CC58878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4880" y="5149847"/>
            <a:ext cx="661301" cy="661301"/>
          </a:xfrm>
          <a:prstGeom prst="rect">
            <a:avLst/>
          </a:prstGeom>
        </p:spPr>
      </p:pic>
    </p:spTree>
    <p:extLst>
      <p:ext uri="{BB962C8B-B14F-4D97-AF65-F5344CB8AC3E}">
        <p14:creationId xmlns:p14="http://schemas.microsoft.com/office/powerpoint/2010/main" val="2969273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2000" fill="hold"/>
                                        <p:tgtEl>
                                          <p:spTgt spid="191491"/>
                                        </p:tgtEl>
                                        <p:attrNameLst>
                                          <p:attrName>ppt_x</p:attrName>
                                        </p:attrNameLst>
                                      </p:cBhvr>
                                      <p:tavLst>
                                        <p:tav tm="0">
                                          <p:val>
                                            <p:strVal val="1+#ppt_w/2"/>
                                          </p:val>
                                        </p:tav>
                                        <p:tav tm="100000">
                                          <p:val>
                                            <p:strVal val="#ppt_x"/>
                                          </p:val>
                                        </p:tav>
                                      </p:tavLst>
                                    </p:anim>
                                    <p:anim calcmode="lin" valueType="num">
                                      <p:cBhvr additive="base">
                                        <p:cTn id="8" dur="2000" fill="hold"/>
                                        <p:tgtEl>
                                          <p:spTgt spid="1914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191504">
                                            <p:txEl>
                                              <p:pRg st="0" end="0"/>
                                            </p:txEl>
                                          </p:spTgt>
                                        </p:tgtEl>
                                        <p:attrNameLst>
                                          <p:attrName>style.visibility</p:attrName>
                                        </p:attrNameLst>
                                      </p:cBhvr>
                                      <p:to>
                                        <p:strVal val="visible"/>
                                      </p:to>
                                    </p:set>
                                    <p:anim calcmode="lin" valueType="num">
                                      <p:cBhvr additive="base">
                                        <p:cTn id="12" dur="2000" fill="hold"/>
                                        <p:tgtEl>
                                          <p:spTgt spid="191504">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91504">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2" fill="hold" nodeType="afterEffect">
                                  <p:stCondLst>
                                    <p:cond delay="0"/>
                                  </p:stCondLst>
                                  <p:childTnLst>
                                    <p:set>
                                      <p:cBhvr>
                                        <p:cTn id="16" dur="1" fill="hold">
                                          <p:stCondLst>
                                            <p:cond delay="0"/>
                                          </p:stCondLst>
                                        </p:cTn>
                                        <p:tgtEl>
                                          <p:spTgt spid="191497"/>
                                        </p:tgtEl>
                                        <p:attrNameLst>
                                          <p:attrName>style.visibility</p:attrName>
                                        </p:attrNameLst>
                                      </p:cBhvr>
                                      <p:to>
                                        <p:strVal val="visible"/>
                                      </p:to>
                                    </p:set>
                                    <p:anim calcmode="lin" valueType="num">
                                      <p:cBhvr additive="base">
                                        <p:cTn id="17" dur="2000" fill="hold"/>
                                        <p:tgtEl>
                                          <p:spTgt spid="191497"/>
                                        </p:tgtEl>
                                        <p:attrNameLst>
                                          <p:attrName>ppt_x</p:attrName>
                                        </p:attrNameLst>
                                      </p:cBhvr>
                                      <p:tavLst>
                                        <p:tav tm="0">
                                          <p:val>
                                            <p:strVal val="1+#ppt_w/2"/>
                                          </p:val>
                                        </p:tav>
                                        <p:tav tm="100000">
                                          <p:val>
                                            <p:strVal val="#ppt_x"/>
                                          </p:val>
                                        </p:tav>
                                      </p:tavLst>
                                    </p:anim>
                                    <p:anim calcmode="lin" valueType="num">
                                      <p:cBhvr additive="base">
                                        <p:cTn id="18" dur="2000" fill="hold"/>
                                        <p:tgtEl>
                                          <p:spTgt spid="19149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191505"/>
                                        </p:tgtEl>
                                        <p:attrNameLst>
                                          <p:attrName>style.visibility</p:attrName>
                                        </p:attrNameLst>
                                      </p:cBhvr>
                                      <p:to>
                                        <p:strVal val="visible"/>
                                      </p:to>
                                    </p:set>
                                    <p:anim calcmode="lin" valueType="num">
                                      <p:cBhvr additive="base">
                                        <p:cTn id="22" dur="2000" fill="hold"/>
                                        <p:tgtEl>
                                          <p:spTgt spid="191505"/>
                                        </p:tgtEl>
                                        <p:attrNameLst>
                                          <p:attrName>ppt_x</p:attrName>
                                        </p:attrNameLst>
                                      </p:cBhvr>
                                      <p:tavLst>
                                        <p:tav tm="0">
                                          <p:val>
                                            <p:strVal val="0-#ppt_w/2"/>
                                          </p:val>
                                        </p:tav>
                                        <p:tav tm="100000">
                                          <p:val>
                                            <p:strVal val="#ppt_x"/>
                                          </p:val>
                                        </p:tav>
                                      </p:tavLst>
                                    </p:anim>
                                    <p:anim calcmode="lin" valueType="num">
                                      <p:cBhvr additive="base">
                                        <p:cTn id="23" dur="2000" fill="hold"/>
                                        <p:tgtEl>
                                          <p:spTgt spid="19150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17" presetClass="entr" presetSubtype="4" fill="hold" grpId="0" nodeType="afterEffect">
                                  <p:stCondLst>
                                    <p:cond delay="0"/>
                                  </p:stCondLst>
                                  <p:childTnLst>
                                    <p:set>
                                      <p:cBhvr>
                                        <p:cTn id="26" dur="1" fill="hold">
                                          <p:stCondLst>
                                            <p:cond delay="0"/>
                                          </p:stCondLst>
                                        </p:cTn>
                                        <p:tgtEl>
                                          <p:spTgt spid="191506"/>
                                        </p:tgtEl>
                                        <p:attrNameLst>
                                          <p:attrName>style.visibility</p:attrName>
                                        </p:attrNameLst>
                                      </p:cBhvr>
                                      <p:to>
                                        <p:strVal val="visible"/>
                                      </p:to>
                                    </p:set>
                                    <p:anim calcmode="lin" valueType="num">
                                      <p:cBhvr>
                                        <p:cTn id="27" dur="500" fill="hold"/>
                                        <p:tgtEl>
                                          <p:spTgt spid="191506"/>
                                        </p:tgtEl>
                                        <p:attrNameLst>
                                          <p:attrName>ppt_x</p:attrName>
                                        </p:attrNameLst>
                                      </p:cBhvr>
                                      <p:tavLst>
                                        <p:tav tm="0">
                                          <p:val>
                                            <p:strVal val="#ppt_x"/>
                                          </p:val>
                                        </p:tav>
                                        <p:tav tm="100000">
                                          <p:val>
                                            <p:strVal val="#ppt_x"/>
                                          </p:val>
                                        </p:tav>
                                      </p:tavLst>
                                    </p:anim>
                                    <p:anim calcmode="lin" valueType="num">
                                      <p:cBhvr>
                                        <p:cTn id="28" dur="500" fill="hold"/>
                                        <p:tgtEl>
                                          <p:spTgt spid="191506"/>
                                        </p:tgtEl>
                                        <p:attrNameLst>
                                          <p:attrName>ppt_y</p:attrName>
                                        </p:attrNameLst>
                                      </p:cBhvr>
                                      <p:tavLst>
                                        <p:tav tm="0">
                                          <p:val>
                                            <p:strVal val="#ppt_y+#ppt_h/2"/>
                                          </p:val>
                                        </p:tav>
                                        <p:tav tm="100000">
                                          <p:val>
                                            <p:strVal val="#ppt_y"/>
                                          </p:val>
                                        </p:tav>
                                      </p:tavLst>
                                    </p:anim>
                                    <p:anim calcmode="lin" valueType="num">
                                      <p:cBhvr>
                                        <p:cTn id="29" dur="500" fill="hold"/>
                                        <p:tgtEl>
                                          <p:spTgt spid="191506"/>
                                        </p:tgtEl>
                                        <p:attrNameLst>
                                          <p:attrName>ppt_w</p:attrName>
                                        </p:attrNameLst>
                                      </p:cBhvr>
                                      <p:tavLst>
                                        <p:tav tm="0">
                                          <p:val>
                                            <p:strVal val="#ppt_w"/>
                                          </p:val>
                                        </p:tav>
                                        <p:tav tm="100000">
                                          <p:val>
                                            <p:strVal val="#ppt_w"/>
                                          </p:val>
                                        </p:tav>
                                      </p:tavLst>
                                    </p:anim>
                                    <p:anim calcmode="lin" valueType="num">
                                      <p:cBhvr>
                                        <p:cTn id="30" dur="500" fill="hold"/>
                                        <p:tgtEl>
                                          <p:spTgt spid="191506"/>
                                        </p:tgtEl>
                                        <p:attrNameLst>
                                          <p:attrName>ppt_h</p:attrName>
                                        </p:attrNameLst>
                                      </p:cBhvr>
                                      <p:tavLst>
                                        <p:tav tm="0">
                                          <p:val>
                                            <p:fltVal val="0"/>
                                          </p:val>
                                        </p:tav>
                                        <p:tav tm="100000">
                                          <p:val>
                                            <p:strVal val="#ppt_h"/>
                                          </p:val>
                                        </p:tav>
                                      </p:tavLst>
                                    </p:anim>
                                  </p:childTnLst>
                                </p:cTn>
                              </p:par>
                            </p:childTnLst>
                          </p:cTn>
                        </p:par>
                        <p:par>
                          <p:cTn id="31" fill="hold">
                            <p:stCondLst>
                              <p:cond delay="85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4" grpId="0" build="p"/>
      <p:bldP spid="191505" grpId="0"/>
      <p:bldP spid="191506"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FE9F-FFA8-53F3-D8C3-610E550D43D3}"/>
              </a:ext>
            </a:extLst>
          </p:cNvPr>
          <p:cNvSpPr txBox="1">
            <a:spLocks/>
          </p:cNvSpPr>
          <p:nvPr/>
        </p:nvSpPr>
        <p:spPr bwMode="auto">
          <a:xfrm>
            <a:off x="363538" y="3127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accent2"/>
                </a:solidFill>
                <a:latin typeface="Arial" panose="020B0604020202020204" pitchFamily="34" charset="0"/>
                <a:cs typeface="Arial" panose="020B0604020202020204" pitchFamily="34" charset="0"/>
              </a:rPr>
              <a:t>Transactions in NASA </a:t>
            </a:r>
          </a:p>
        </p:txBody>
      </p:sp>
      <p:sp>
        <p:nvSpPr>
          <p:cNvPr id="4" name="TextBox 6">
            <a:extLst>
              <a:ext uri="{FF2B5EF4-FFF2-40B4-BE49-F238E27FC236}">
                <a16:creationId xmlns:a16="http://schemas.microsoft.com/office/drawing/2014/main" id="{0B2DF76C-44EA-9C61-5527-8144879AE31F}"/>
              </a:ext>
            </a:extLst>
          </p:cNvPr>
          <p:cNvSpPr txBox="1">
            <a:spLocks noChangeArrowheads="1"/>
          </p:cNvSpPr>
          <p:nvPr/>
        </p:nvSpPr>
        <p:spPr bwMode="auto">
          <a:xfrm>
            <a:off x="644630" y="2012128"/>
            <a:ext cx="7210216" cy="345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A transaction represents the recorded transfer of resources between economic agents, allowing us to trace the flow of funds from their origin through to the purchaser, the provider, and ultimately to the delivery of services. </a:t>
            </a:r>
          </a:p>
          <a:p>
            <a:pPr algn="just" eaLnBrk="1" hangingPunct="1">
              <a:lnSpc>
                <a:spcPts val="2200"/>
              </a:lnSpc>
              <a:spcBef>
                <a:spcPct val="0"/>
              </a:spcBef>
              <a:buFontTx/>
              <a:buNone/>
            </a:pPr>
            <a:endParaRPr lang="en-US" altLang="en-US" sz="1800" dirty="0">
              <a:solidFill>
                <a:srgbClr val="000000"/>
              </a:solidFill>
              <a:latin typeface="Arial" panose="020B0604020202020204" pitchFamily="34" charset="0"/>
              <a:cs typeface="Arial" panose="020B0604020202020204" pitchFamily="34" charset="0"/>
            </a:endParaRPr>
          </a:p>
          <a:p>
            <a:pPr algn="just" eaLnBrk="1" hangingPunct="1">
              <a:lnSpc>
                <a:spcPts val="2200"/>
              </a:lnSpc>
              <a:spcBef>
                <a:spcPct val="0"/>
              </a:spcBef>
              <a:buFontTx/>
              <a:buNone/>
            </a:pPr>
            <a:r>
              <a:rPr lang="en-US" altLang="en-US" sz="1800" dirty="0">
                <a:solidFill>
                  <a:srgbClr val="000000"/>
                </a:solidFill>
                <a:latin typeface="Arial" panose="020B0604020202020204" pitchFamily="34" charset="0"/>
                <a:cs typeface="Arial" panose="020B0604020202020204" pitchFamily="34" charset="0"/>
              </a:rPr>
              <a:t>In the NASA framework, the transaction is the fundamental unit of financial tracking: it captures how resources move from a financing source to an implementing agent, who then pays a provider to deliver one or more AIDS Spending Categories (ASCs) to beneficiary populations—whether explicitly identified or not—through the use of production inputs.</a:t>
            </a:r>
          </a:p>
          <a:p>
            <a:pPr algn="just" eaLnBrk="1" hangingPunct="1">
              <a:lnSpc>
                <a:spcPts val="2200"/>
              </a:lnSpc>
              <a:spcBef>
                <a:spcPct val="0"/>
              </a:spcBef>
              <a:buFontTx/>
              <a:buNone/>
            </a:pPr>
            <a:endParaRPr lang="en-US" altLang="en-US" sz="1800"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64DA613-1757-3FFD-B7C6-97B945977881}"/>
              </a:ext>
            </a:extLst>
          </p:cNvPr>
          <p:cNvPicPr>
            <a:picLocks noChangeAspect="1"/>
          </p:cNvPicPr>
          <p:nvPr/>
        </p:nvPicPr>
        <p:blipFill>
          <a:blip r:embed="rId2"/>
          <a:srcRect r="-3756" b="84837"/>
          <a:stretch>
            <a:fillRect/>
          </a:stretch>
        </p:blipFill>
        <p:spPr>
          <a:xfrm>
            <a:off x="775757" y="1144251"/>
            <a:ext cx="6947962" cy="558285"/>
          </a:xfrm>
          <a:prstGeom prst="rect">
            <a:avLst/>
          </a:prstGeom>
        </p:spPr>
      </p:pic>
    </p:spTree>
    <p:extLst>
      <p:ext uri="{BB962C8B-B14F-4D97-AF65-F5344CB8AC3E}">
        <p14:creationId xmlns:p14="http://schemas.microsoft.com/office/powerpoint/2010/main" val="202443815"/>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1AD8745E9B8441B57F921F390DF896" ma:contentTypeVersion="16" ma:contentTypeDescription="Create a new document." ma:contentTypeScope="" ma:versionID="0d1e135c965525cc9bb7704edb105643">
  <xsd:schema xmlns:xsd="http://www.w3.org/2001/XMLSchema" xmlns:xs="http://www.w3.org/2001/XMLSchema" xmlns:p="http://schemas.microsoft.com/office/2006/metadata/properties" xmlns:ns2="edfd19dc-4016-4162-a190-567a1724d054" xmlns:ns3="6034ea42-cc56-4b5c-b72b-8ca3661c6ee8" targetNamespace="http://schemas.microsoft.com/office/2006/metadata/properties" ma:root="true" ma:fieldsID="f8737f2fc73e6c82f2efbacd6902780c" ns2:_="" ns3:_="">
    <xsd:import namespace="edfd19dc-4016-4162-a190-567a1724d054"/>
    <xsd:import namespace="6034ea42-cc56-4b5c-b72b-8ca3661c6e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fd19dc-4016-4162-a190-567a1724d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34ea42-cc56-4b5c-b72b-8ca3661c6e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3519132-67b7-4f9c-9ca9-5104ae27bcb0}" ma:internalName="TaxCatchAll" ma:showField="CatchAllData" ma:web="6034ea42-cc56-4b5c-b72b-8ca3661c6e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9C34B5-E566-480B-A529-3CB018382423}">
  <ds:schemaRefs>
    <ds:schemaRef ds:uri="http://schemas.microsoft.com/sharepoint/v3/contenttype/forms"/>
  </ds:schemaRefs>
</ds:datastoreItem>
</file>

<file path=customXml/itemProps2.xml><?xml version="1.0" encoding="utf-8"?>
<ds:datastoreItem xmlns:ds="http://schemas.openxmlformats.org/officeDocument/2006/customXml" ds:itemID="{FD488F94-1367-4A93-9FE2-FC143E51F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fd19dc-4016-4162-a190-567a1724d054"/>
    <ds:schemaRef ds:uri="6034ea42-cc56-4b5c-b72b-8ca3661c6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3073</TotalTime>
  <Words>604</Words>
  <Application>Microsoft Office PowerPoint</Application>
  <PresentationFormat>On-screen Show (4:3)</PresentationFormat>
  <Paragraphs>82</Paragraphs>
  <Slides>13</Slides>
  <Notes>2</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7" baseType="lpstr">
      <vt:lpstr>Arial</vt:lpstr>
      <vt:lpstr>Calibri</vt:lpstr>
      <vt:lpstr>Calibri Light</vt:lpstr>
      <vt:lpstr>Garamond</vt:lpstr>
      <vt:lpstr>Sabon Next LT</vt:lpstr>
      <vt:lpstr>Times</vt:lpstr>
      <vt:lpstr>Times New Roman</vt:lpstr>
      <vt:lpstr>Webdings</vt:lpstr>
      <vt:lpstr>Zapf Dingbats</vt:lpstr>
      <vt:lpstr>Custom Design</vt:lpstr>
      <vt:lpstr>1_Custom Design</vt:lpstr>
      <vt:lpstr>2_Custom Design</vt:lpstr>
      <vt:lpstr>3_Custom Design</vt:lpstr>
      <vt:lpstr>Visio</vt:lpstr>
      <vt:lpstr>PowerPoint Presentation</vt:lpstr>
      <vt:lpstr>PowerPoint Presentation</vt:lpstr>
      <vt:lpstr>PowerPoint Presentation</vt:lpstr>
      <vt:lpstr>PowerPoint Presentation</vt:lpstr>
      <vt:lpstr>NASA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GUTHRIE, Teresa</cp:lastModifiedBy>
  <cp:revision>80</cp:revision>
  <cp:lastPrinted>2011-08-22T20:13:01Z</cp:lastPrinted>
  <dcterms:created xsi:type="dcterms:W3CDTF">2011-11-29T17:23:10Z</dcterms:created>
  <dcterms:modified xsi:type="dcterms:W3CDTF">2025-10-26T19:44:47Z</dcterms:modified>
</cp:coreProperties>
</file>