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7" r:id="rId3"/>
    <p:sldMasterId id="2147483793" r:id="rId4"/>
    <p:sldMasterId id="2147483826" r:id="rId5"/>
    <p:sldMasterId id="2147483828" r:id="rId6"/>
  </p:sldMasterIdLst>
  <p:notesMasterIdLst>
    <p:notesMasterId r:id="rId20"/>
  </p:notesMasterIdLst>
  <p:sldIdLst>
    <p:sldId id="261" r:id="rId7"/>
    <p:sldId id="1615" r:id="rId8"/>
    <p:sldId id="1680" r:id="rId9"/>
    <p:sldId id="1676" r:id="rId10"/>
    <p:sldId id="264" r:id="rId11"/>
    <p:sldId id="265" r:id="rId12"/>
    <p:sldId id="1679" r:id="rId13"/>
    <p:sldId id="267" r:id="rId14"/>
    <p:sldId id="1677" r:id="rId15"/>
    <p:sldId id="1627" r:id="rId16"/>
    <p:sldId id="1628" r:id="rId17"/>
    <p:sldId id="285" r:id="rId18"/>
    <p:sldId id="1674" r:id="rId19"/>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83" userDrawn="1">
          <p15:clr>
            <a:srgbClr val="A4A3A4"/>
          </p15:clr>
        </p15:guide>
        <p15:guide id="2" orient="horz" pos="4075" userDrawn="1">
          <p15:clr>
            <a:srgbClr val="A4A3A4"/>
          </p15:clr>
        </p15:guide>
        <p15:guide id="3" pos="3840" userDrawn="1">
          <p15:clr>
            <a:srgbClr val="A4A3A4"/>
          </p15:clr>
        </p15:guide>
        <p15:guide id="4" pos="37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B6F455-10AE-ED91-5E99-7A333F59BB81}" name="guthriet@unaids.org" initials="gu" userId="S::urn:spo:guest#guthriet@unaids.org::"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1937"/>
    <a:srgbClr val="71C8C0"/>
    <a:srgbClr val="01A99A"/>
    <a:srgbClr val="FFFFFF"/>
    <a:srgbClr val="F57F54"/>
    <a:srgbClr val="CDC984"/>
    <a:srgbClr val="64CDF6"/>
    <a:srgbClr val="6FC8BF"/>
    <a:srgbClr val="9999FF"/>
    <a:srgbClr val="BCB5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8D2C66-A0AC-41DB-8429-C207E0AD552D}" v="19" dt="2026-03-17T18:43:05.1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75"/>
    <p:restoredTop sz="94660"/>
  </p:normalViewPr>
  <p:slideViewPr>
    <p:cSldViewPr snapToGrid="0" snapToObjects="1">
      <p:cViewPr varScale="1">
        <p:scale>
          <a:sx n="73" d="100"/>
          <a:sy n="73" d="100"/>
        </p:scale>
        <p:origin x="198" y="294"/>
      </p:cViewPr>
      <p:guideLst>
        <p:guide orient="horz" pos="2183"/>
        <p:guide orient="horz" pos="4075"/>
        <p:guide pos="3840"/>
        <p:guide pos="37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23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slideMaster" Target="slideMasters/slideMaster1.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theme" Target="theme/theme1.xml"/><Relationship Id="rId28" Type="http://schemas.openxmlformats.org/officeDocument/2006/relationships/customXml" Target="../customXml/item3.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2.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THRIE, Teresa" userId="64dcc90f-d8ff-4193-821a-cc992e770884" providerId="ADAL" clId="{F8250F7F-A73C-490D-AA50-DF441BDA2ED5}"/>
    <pc:docChg chg="undo custSel delSld modSld sldOrd">
      <pc:chgData name="GUTHRIE, Teresa" userId="64dcc90f-d8ff-4193-821a-cc992e770884" providerId="ADAL" clId="{F8250F7F-A73C-490D-AA50-DF441BDA2ED5}" dt="2026-03-17T18:44:50.032" v="126" actId="403"/>
      <pc:docMkLst>
        <pc:docMk/>
      </pc:docMkLst>
      <pc:sldChg chg="delSp modSp mod">
        <pc:chgData name="GUTHRIE, Teresa" userId="64dcc90f-d8ff-4193-821a-cc992e770884" providerId="ADAL" clId="{F8250F7F-A73C-490D-AA50-DF441BDA2ED5}" dt="2026-03-17T18:27:16.197" v="12" actId="403"/>
        <pc:sldMkLst>
          <pc:docMk/>
          <pc:sldMk cId="0" sldId="261"/>
        </pc:sldMkLst>
        <pc:spChg chg="mod">
          <ac:chgData name="GUTHRIE, Teresa" userId="64dcc90f-d8ff-4193-821a-cc992e770884" providerId="ADAL" clId="{F8250F7F-A73C-490D-AA50-DF441BDA2ED5}" dt="2026-03-17T18:12:43.373" v="10" actId="20577"/>
          <ac:spMkLst>
            <pc:docMk/>
            <pc:sldMk cId="0" sldId="261"/>
            <ac:spMk id="6146" creationId="{86F3C317-593A-C868-1AD5-FD592D993F1E}"/>
          </ac:spMkLst>
        </pc:spChg>
        <pc:spChg chg="mod">
          <ac:chgData name="GUTHRIE, Teresa" userId="64dcc90f-d8ff-4193-821a-cc992e770884" providerId="ADAL" clId="{F8250F7F-A73C-490D-AA50-DF441BDA2ED5}" dt="2026-03-17T18:12:11.961" v="0" actId="20577"/>
          <ac:spMkLst>
            <pc:docMk/>
            <pc:sldMk cId="0" sldId="261"/>
            <ac:spMk id="6147" creationId="{B15A630C-B87D-D17C-89DD-4712E6AF0A45}"/>
          </ac:spMkLst>
        </pc:spChg>
        <pc:spChg chg="mod">
          <ac:chgData name="GUTHRIE, Teresa" userId="64dcc90f-d8ff-4193-821a-cc992e770884" providerId="ADAL" clId="{F8250F7F-A73C-490D-AA50-DF441BDA2ED5}" dt="2026-03-17T18:27:16.197" v="12" actId="403"/>
          <ac:spMkLst>
            <pc:docMk/>
            <pc:sldMk cId="0" sldId="261"/>
            <ac:spMk id="6148" creationId="{6E503B92-B501-E87E-0315-233D78B73343}"/>
          </ac:spMkLst>
        </pc:spChg>
        <pc:spChg chg="del mod">
          <ac:chgData name="GUTHRIE, Teresa" userId="64dcc90f-d8ff-4193-821a-cc992e770884" providerId="ADAL" clId="{F8250F7F-A73C-490D-AA50-DF441BDA2ED5}" dt="2026-03-17T18:12:35.311" v="2" actId="478"/>
          <ac:spMkLst>
            <pc:docMk/>
            <pc:sldMk cId="0" sldId="261"/>
            <ac:spMk id="6149" creationId="{C4D33938-E17F-AE7D-CBD0-8CCEF92E983B}"/>
          </ac:spMkLst>
        </pc:spChg>
      </pc:sldChg>
      <pc:sldChg chg="modSp mod">
        <pc:chgData name="GUTHRIE, Teresa" userId="64dcc90f-d8ff-4193-821a-cc992e770884" providerId="ADAL" clId="{F8250F7F-A73C-490D-AA50-DF441BDA2ED5}" dt="2026-03-17T18:39:25.661" v="105" actId="20577"/>
        <pc:sldMkLst>
          <pc:docMk/>
          <pc:sldMk cId="2546408368" sldId="264"/>
        </pc:sldMkLst>
        <pc:spChg chg="mod">
          <ac:chgData name="GUTHRIE, Teresa" userId="64dcc90f-d8ff-4193-821a-cc992e770884" providerId="ADAL" clId="{F8250F7F-A73C-490D-AA50-DF441BDA2ED5}" dt="2026-03-17T18:39:25.661" v="105" actId="20577"/>
          <ac:spMkLst>
            <pc:docMk/>
            <pc:sldMk cId="2546408368" sldId="264"/>
            <ac:spMk id="34" creationId="{F65FD3BB-C94A-E58E-0375-69FA77748950}"/>
          </ac:spMkLst>
        </pc:spChg>
      </pc:sldChg>
      <pc:sldChg chg="modSp mod">
        <pc:chgData name="GUTHRIE, Teresa" userId="64dcc90f-d8ff-4193-821a-cc992e770884" providerId="ADAL" clId="{F8250F7F-A73C-490D-AA50-DF441BDA2ED5}" dt="2026-03-17T18:39:31.262" v="106" actId="20577"/>
        <pc:sldMkLst>
          <pc:docMk/>
          <pc:sldMk cId="2080439479" sldId="265"/>
        </pc:sldMkLst>
        <pc:spChg chg="mod">
          <ac:chgData name="GUTHRIE, Teresa" userId="64dcc90f-d8ff-4193-821a-cc992e770884" providerId="ADAL" clId="{F8250F7F-A73C-490D-AA50-DF441BDA2ED5}" dt="2026-03-17T18:39:31.262" v="106" actId="20577"/>
          <ac:spMkLst>
            <pc:docMk/>
            <pc:sldMk cId="2080439479" sldId="265"/>
            <ac:spMk id="4" creationId="{1A4652F4-7C3C-CFBE-2189-D8B6B2075DCE}"/>
          </ac:spMkLst>
        </pc:spChg>
        <pc:graphicFrameChg chg="mod modGraphic">
          <ac:chgData name="GUTHRIE, Teresa" userId="64dcc90f-d8ff-4193-821a-cc992e770884" providerId="ADAL" clId="{F8250F7F-A73C-490D-AA50-DF441BDA2ED5}" dt="2026-03-17T18:37:17.615" v="95" actId="20577"/>
          <ac:graphicFrameMkLst>
            <pc:docMk/>
            <pc:sldMk cId="2080439479" sldId="265"/>
            <ac:graphicFrameMk id="5" creationId="{4E56C050-90F1-0E3A-DBFF-DEB6BFAA38A1}"/>
          </ac:graphicFrameMkLst>
        </pc:graphicFrameChg>
      </pc:sldChg>
      <pc:sldChg chg="modSp mod">
        <pc:chgData name="GUTHRIE, Teresa" userId="64dcc90f-d8ff-4193-821a-cc992e770884" providerId="ADAL" clId="{F8250F7F-A73C-490D-AA50-DF441BDA2ED5}" dt="2026-03-17T18:39:44.562" v="109" actId="20577"/>
        <pc:sldMkLst>
          <pc:docMk/>
          <pc:sldMk cId="2027281011" sldId="267"/>
        </pc:sldMkLst>
        <pc:spChg chg="mod">
          <ac:chgData name="GUTHRIE, Teresa" userId="64dcc90f-d8ff-4193-821a-cc992e770884" providerId="ADAL" clId="{F8250F7F-A73C-490D-AA50-DF441BDA2ED5}" dt="2026-03-17T18:39:44.562" v="109" actId="20577"/>
          <ac:spMkLst>
            <pc:docMk/>
            <pc:sldMk cId="2027281011" sldId="267"/>
            <ac:spMk id="4" creationId="{AFEB3BBA-E113-B60B-8503-0C00130F78AC}"/>
          </ac:spMkLst>
        </pc:spChg>
      </pc:sldChg>
      <pc:sldChg chg="del">
        <pc:chgData name="GUTHRIE, Teresa" userId="64dcc90f-d8ff-4193-821a-cc992e770884" providerId="ADAL" clId="{F8250F7F-A73C-490D-AA50-DF441BDA2ED5}" dt="2026-03-17T18:43:39.982" v="121" actId="2696"/>
        <pc:sldMkLst>
          <pc:docMk/>
          <pc:sldMk cId="4033686243" sldId="394"/>
        </pc:sldMkLst>
      </pc:sldChg>
      <pc:sldChg chg="modSp mod ord">
        <pc:chgData name="GUTHRIE, Teresa" userId="64dcc90f-d8ff-4193-821a-cc992e770884" providerId="ADAL" clId="{F8250F7F-A73C-490D-AA50-DF441BDA2ED5}" dt="2026-03-17T18:44:50.032" v="126" actId="403"/>
        <pc:sldMkLst>
          <pc:docMk/>
          <pc:sldMk cId="3863870551" sldId="1615"/>
        </pc:sldMkLst>
        <pc:spChg chg="mod">
          <ac:chgData name="GUTHRIE, Teresa" userId="64dcc90f-d8ff-4193-821a-cc992e770884" providerId="ADAL" clId="{F8250F7F-A73C-490D-AA50-DF441BDA2ED5}" dt="2026-03-17T18:44:50.032" v="126" actId="403"/>
          <ac:spMkLst>
            <pc:docMk/>
            <pc:sldMk cId="3863870551" sldId="1615"/>
            <ac:spMk id="7" creationId="{E2150015-3B1F-EEA9-7E95-F19C42D44D75}"/>
          </ac:spMkLst>
        </pc:spChg>
        <pc:spChg chg="mod">
          <ac:chgData name="GUTHRIE, Teresa" userId="64dcc90f-d8ff-4193-821a-cc992e770884" providerId="ADAL" clId="{F8250F7F-A73C-490D-AA50-DF441BDA2ED5}" dt="2026-03-17T18:39:08.703" v="102" actId="20577"/>
          <ac:spMkLst>
            <pc:docMk/>
            <pc:sldMk cId="3863870551" sldId="1615"/>
            <ac:spMk id="8" creationId="{2EF30A06-B5AE-E23C-29AA-72AA6FBC852B}"/>
          </ac:spMkLst>
        </pc:spChg>
      </pc:sldChg>
      <pc:sldChg chg="modSp mod">
        <pc:chgData name="GUTHRIE, Teresa" userId="64dcc90f-d8ff-4193-821a-cc992e770884" providerId="ADAL" clId="{F8250F7F-A73C-490D-AA50-DF441BDA2ED5}" dt="2026-03-17T18:43:46.922" v="122" actId="20577"/>
        <pc:sldMkLst>
          <pc:docMk/>
          <pc:sldMk cId="1937126933" sldId="1627"/>
        </pc:sldMkLst>
        <pc:spChg chg="mod">
          <ac:chgData name="GUTHRIE, Teresa" userId="64dcc90f-d8ff-4193-821a-cc992e770884" providerId="ADAL" clId="{F8250F7F-A73C-490D-AA50-DF441BDA2ED5}" dt="2026-03-17T18:43:46.922" v="122" actId="20577"/>
          <ac:spMkLst>
            <pc:docMk/>
            <pc:sldMk cId="1937126933" sldId="1627"/>
            <ac:spMk id="8" creationId="{161C814A-4AAC-4267-DC80-1B5434DD1C28}"/>
          </ac:spMkLst>
        </pc:spChg>
      </pc:sldChg>
      <pc:sldChg chg="modSp mod">
        <pc:chgData name="GUTHRIE, Teresa" userId="64dcc90f-d8ff-4193-821a-cc992e770884" providerId="ADAL" clId="{F8250F7F-A73C-490D-AA50-DF441BDA2ED5}" dt="2026-03-17T18:44:03.881" v="125" actId="403"/>
        <pc:sldMkLst>
          <pc:docMk/>
          <pc:sldMk cId="1122050176" sldId="1628"/>
        </pc:sldMkLst>
        <pc:spChg chg="mod">
          <ac:chgData name="GUTHRIE, Teresa" userId="64dcc90f-d8ff-4193-821a-cc992e770884" providerId="ADAL" clId="{F8250F7F-A73C-490D-AA50-DF441BDA2ED5}" dt="2026-03-17T18:44:03.881" v="125" actId="403"/>
          <ac:spMkLst>
            <pc:docMk/>
            <pc:sldMk cId="1122050176" sldId="1628"/>
            <ac:spMk id="3" creationId="{FDAEC73F-AF6C-73E5-BFD0-40FAFC17B7A6}"/>
          </ac:spMkLst>
        </pc:spChg>
        <pc:spChg chg="mod">
          <ac:chgData name="GUTHRIE, Teresa" userId="64dcc90f-d8ff-4193-821a-cc992e770884" providerId="ADAL" clId="{F8250F7F-A73C-490D-AA50-DF441BDA2ED5}" dt="2026-03-17T18:43:55.529" v="124" actId="20577"/>
          <ac:spMkLst>
            <pc:docMk/>
            <pc:sldMk cId="1122050176" sldId="1628"/>
            <ac:spMk id="69" creationId="{70EB6166-E20F-2263-0559-9BC6A52074C9}"/>
          </ac:spMkLst>
        </pc:spChg>
      </pc:sldChg>
      <pc:sldChg chg="modSp mod">
        <pc:chgData name="GUTHRIE, Teresa" userId="64dcc90f-d8ff-4193-821a-cc992e770884" providerId="ADAL" clId="{F8250F7F-A73C-490D-AA50-DF441BDA2ED5}" dt="2026-03-17T18:39:19.289" v="104" actId="20577"/>
        <pc:sldMkLst>
          <pc:docMk/>
          <pc:sldMk cId="1043346617" sldId="1676"/>
        </pc:sldMkLst>
        <pc:spChg chg="mod">
          <ac:chgData name="GUTHRIE, Teresa" userId="64dcc90f-d8ff-4193-821a-cc992e770884" providerId="ADAL" clId="{F8250F7F-A73C-490D-AA50-DF441BDA2ED5}" dt="2026-03-17T18:39:19.289" v="104" actId="20577"/>
          <ac:spMkLst>
            <pc:docMk/>
            <pc:sldMk cId="1043346617" sldId="1676"/>
            <ac:spMk id="10" creationId="{716B8D0F-4202-897C-29B4-47BA1574D863}"/>
          </ac:spMkLst>
        </pc:spChg>
      </pc:sldChg>
      <pc:sldChg chg="modSp mod">
        <pc:chgData name="GUTHRIE, Teresa" userId="64dcc90f-d8ff-4193-821a-cc992e770884" providerId="ADAL" clId="{F8250F7F-A73C-490D-AA50-DF441BDA2ED5}" dt="2026-03-17T18:39:49.425" v="110" actId="20577"/>
        <pc:sldMkLst>
          <pc:docMk/>
          <pc:sldMk cId="4180118974" sldId="1677"/>
        </pc:sldMkLst>
        <pc:spChg chg="mod">
          <ac:chgData name="GUTHRIE, Teresa" userId="64dcc90f-d8ff-4193-821a-cc992e770884" providerId="ADAL" clId="{F8250F7F-A73C-490D-AA50-DF441BDA2ED5}" dt="2026-03-17T18:39:49.425" v="110" actId="20577"/>
          <ac:spMkLst>
            <pc:docMk/>
            <pc:sldMk cId="4180118974" sldId="1677"/>
            <ac:spMk id="24" creationId="{E0029677-E4B1-D52A-7DDF-27E08BBD7E3F}"/>
          </ac:spMkLst>
        </pc:spChg>
      </pc:sldChg>
      <pc:sldChg chg="modSp mod">
        <pc:chgData name="GUTHRIE, Teresa" userId="64dcc90f-d8ff-4193-821a-cc992e770884" providerId="ADAL" clId="{F8250F7F-A73C-490D-AA50-DF441BDA2ED5}" dt="2026-03-17T18:39:38.982" v="108" actId="20577"/>
        <pc:sldMkLst>
          <pc:docMk/>
          <pc:sldMk cId="1456637556" sldId="1679"/>
        </pc:sldMkLst>
        <pc:spChg chg="mod">
          <ac:chgData name="GUTHRIE, Teresa" userId="64dcc90f-d8ff-4193-821a-cc992e770884" providerId="ADAL" clId="{F8250F7F-A73C-490D-AA50-DF441BDA2ED5}" dt="2026-03-17T18:37:45.902" v="97" actId="20577"/>
          <ac:spMkLst>
            <pc:docMk/>
            <pc:sldMk cId="1456637556" sldId="1679"/>
            <ac:spMk id="3" creationId="{508CEA43-9E61-5194-126F-822DD9703243}"/>
          </ac:spMkLst>
        </pc:spChg>
        <pc:spChg chg="mod">
          <ac:chgData name="GUTHRIE, Teresa" userId="64dcc90f-d8ff-4193-821a-cc992e770884" providerId="ADAL" clId="{F8250F7F-A73C-490D-AA50-DF441BDA2ED5}" dt="2026-03-17T18:39:38.982" v="108" actId="20577"/>
          <ac:spMkLst>
            <pc:docMk/>
            <pc:sldMk cId="1456637556" sldId="1679"/>
            <ac:spMk id="29" creationId="{9DA57608-F072-D477-46FE-43DC5034689B}"/>
          </ac:spMkLst>
        </pc:spChg>
        <pc:picChg chg="mod">
          <ac:chgData name="GUTHRIE, Teresa" userId="64dcc90f-d8ff-4193-821a-cc992e770884" providerId="ADAL" clId="{F8250F7F-A73C-490D-AA50-DF441BDA2ED5}" dt="2026-03-17T18:37:30.047" v="96" actId="14100"/>
          <ac:picMkLst>
            <pc:docMk/>
            <pc:sldMk cId="1456637556" sldId="1679"/>
            <ac:picMk id="19" creationId="{35EEC848-CE64-7D56-35DF-663089B9D045}"/>
          </ac:picMkLst>
        </pc:picChg>
      </pc:sldChg>
      <pc:sldChg chg="addSp delSp modSp mod modAnim">
        <pc:chgData name="GUTHRIE, Teresa" userId="64dcc90f-d8ff-4193-821a-cc992e770884" providerId="ADAL" clId="{F8250F7F-A73C-490D-AA50-DF441BDA2ED5}" dt="2026-03-17T18:43:05.180" v="120"/>
        <pc:sldMkLst>
          <pc:docMk/>
          <pc:sldMk cId="3456051170" sldId="1680"/>
        </pc:sldMkLst>
        <pc:spChg chg="mod">
          <ac:chgData name="GUTHRIE, Teresa" userId="64dcc90f-d8ff-4193-821a-cc992e770884" providerId="ADAL" clId="{F8250F7F-A73C-490D-AA50-DF441BDA2ED5}" dt="2026-03-17T18:28:25.725" v="19" actId="1076"/>
          <ac:spMkLst>
            <pc:docMk/>
            <pc:sldMk cId="3456051170" sldId="1680"/>
            <ac:spMk id="2" creationId="{C835E38D-FCEB-C147-5C07-64CB38F03C82}"/>
          </ac:spMkLst>
        </pc:spChg>
        <pc:spChg chg="mod">
          <ac:chgData name="GUTHRIE, Teresa" userId="64dcc90f-d8ff-4193-821a-cc992e770884" providerId="ADAL" clId="{F8250F7F-A73C-490D-AA50-DF441BDA2ED5}" dt="2026-03-17T18:39:14.187" v="103" actId="20577"/>
          <ac:spMkLst>
            <pc:docMk/>
            <pc:sldMk cId="3456051170" sldId="1680"/>
            <ac:spMk id="18" creationId="{C5B03BED-500D-FCD5-721D-7D4A318E3205}"/>
          </ac:spMkLst>
        </pc:spChg>
        <pc:spChg chg="del">
          <ac:chgData name="GUTHRIE, Teresa" userId="64dcc90f-d8ff-4193-821a-cc992e770884" providerId="ADAL" clId="{F8250F7F-A73C-490D-AA50-DF441BDA2ED5}" dt="2026-03-17T18:29:46.798" v="22" actId="478"/>
          <ac:spMkLst>
            <pc:docMk/>
            <pc:sldMk cId="3456051170" sldId="1680"/>
            <ac:spMk id="67" creationId="{8D51D9E0-5588-8B59-5837-78882D636D0D}"/>
          </ac:spMkLst>
        </pc:spChg>
        <pc:spChg chg="mod topLvl">
          <ac:chgData name="GUTHRIE, Teresa" userId="64dcc90f-d8ff-4193-821a-cc992e770884" providerId="ADAL" clId="{F8250F7F-A73C-490D-AA50-DF441BDA2ED5}" dt="2026-03-17T18:35:25.451" v="85" actId="1076"/>
          <ac:spMkLst>
            <pc:docMk/>
            <pc:sldMk cId="3456051170" sldId="1680"/>
            <ac:spMk id="68" creationId="{B03AFADA-0403-BD8A-A977-70022A6C580B}"/>
          </ac:spMkLst>
        </pc:spChg>
        <pc:spChg chg="del">
          <ac:chgData name="GUTHRIE, Teresa" userId="64dcc90f-d8ff-4193-821a-cc992e770884" providerId="ADAL" clId="{F8250F7F-A73C-490D-AA50-DF441BDA2ED5}" dt="2026-03-17T18:30:09.436" v="25" actId="478"/>
          <ac:spMkLst>
            <pc:docMk/>
            <pc:sldMk cId="3456051170" sldId="1680"/>
            <ac:spMk id="78" creationId="{0E567686-D79D-8790-2E10-856294E9051B}"/>
          </ac:spMkLst>
        </pc:spChg>
        <pc:spChg chg="mod topLvl">
          <ac:chgData name="GUTHRIE, Teresa" userId="64dcc90f-d8ff-4193-821a-cc992e770884" providerId="ADAL" clId="{F8250F7F-A73C-490D-AA50-DF441BDA2ED5}" dt="2026-03-17T18:35:06.161" v="82" actId="1076"/>
          <ac:spMkLst>
            <pc:docMk/>
            <pc:sldMk cId="3456051170" sldId="1680"/>
            <ac:spMk id="79" creationId="{68A8A316-63F7-D23A-1133-30AEF0AC8E6D}"/>
          </ac:spMkLst>
        </pc:spChg>
        <pc:spChg chg="del">
          <ac:chgData name="GUTHRIE, Teresa" userId="64dcc90f-d8ff-4193-821a-cc992e770884" providerId="ADAL" clId="{F8250F7F-A73C-490D-AA50-DF441BDA2ED5}" dt="2026-03-17T18:30:19.031" v="27" actId="478"/>
          <ac:spMkLst>
            <pc:docMk/>
            <pc:sldMk cId="3456051170" sldId="1680"/>
            <ac:spMk id="81" creationId="{AA7B15C3-D8D7-E7FD-0544-2B89A9F6D6A4}"/>
          </ac:spMkLst>
        </pc:spChg>
        <pc:spChg chg="mod topLvl">
          <ac:chgData name="GUTHRIE, Teresa" userId="64dcc90f-d8ff-4193-821a-cc992e770884" providerId="ADAL" clId="{F8250F7F-A73C-490D-AA50-DF441BDA2ED5}" dt="2026-03-17T18:36:07.258" v="92" actId="14100"/>
          <ac:spMkLst>
            <pc:docMk/>
            <pc:sldMk cId="3456051170" sldId="1680"/>
            <ac:spMk id="82" creationId="{8262E897-8D4B-C0F8-0542-146C3F4E15E1}"/>
          </ac:spMkLst>
        </pc:spChg>
        <pc:spChg chg="del">
          <ac:chgData name="GUTHRIE, Teresa" userId="64dcc90f-d8ff-4193-821a-cc992e770884" providerId="ADAL" clId="{F8250F7F-A73C-490D-AA50-DF441BDA2ED5}" dt="2026-03-17T18:30:54.369" v="36" actId="478"/>
          <ac:spMkLst>
            <pc:docMk/>
            <pc:sldMk cId="3456051170" sldId="1680"/>
            <ac:spMk id="92" creationId="{93461C18-C8D7-1367-E223-6D316B08A829}"/>
          </ac:spMkLst>
        </pc:spChg>
        <pc:spChg chg="mod topLvl">
          <ac:chgData name="GUTHRIE, Teresa" userId="64dcc90f-d8ff-4193-821a-cc992e770884" providerId="ADAL" clId="{F8250F7F-A73C-490D-AA50-DF441BDA2ED5}" dt="2026-03-17T18:35:51.404" v="89" actId="14100"/>
          <ac:spMkLst>
            <pc:docMk/>
            <pc:sldMk cId="3456051170" sldId="1680"/>
            <ac:spMk id="93" creationId="{99CDD210-54E2-5100-141D-0B0C764176E1}"/>
          </ac:spMkLst>
        </pc:spChg>
        <pc:spChg chg="del">
          <ac:chgData name="GUTHRIE, Teresa" userId="64dcc90f-d8ff-4193-821a-cc992e770884" providerId="ADAL" clId="{F8250F7F-A73C-490D-AA50-DF441BDA2ED5}" dt="2026-03-17T18:30:42.821" v="32" actId="478"/>
          <ac:spMkLst>
            <pc:docMk/>
            <pc:sldMk cId="3456051170" sldId="1680"/>
            <ac:spMk id="109" creationId="{6EE8979C-89C2-53C7-85EF-724573C0551A}"/>
          </ac:spMkLst>
        </pc:spChg>
        <pc:spChg chg="del">
          <ac:chgData name="GUTHRIE, Teresa" userId="64dcc90f-d8ff-4193-821a-cc992e770884" providerId="ADAL" clId="{F8250F7F-A73C-490D-AA50-DF441BDA2ED5}" dt="2026-03-17T18:30:48.437" v="35" actId="478"/>
          <ac:spMkLst>
            <pc:docMk/>
            <pc:sldMk cId="3456051170" sldId="1680"/>
            <ac:spMk id="110" creationId="{D6CCFBBD-47A2-8EC0-0EA3-B7A95C272DF2}"/>
          </ac:spMkLst>
        </pc:spChg>
        <pc:spChg chg="mod">
          <ac:chgData name="GUTHRIE, Teresa" userId="64dcc90f-d8ff-4193-821a-cc992e770884" providerId="ADAL" clId="{F8250F7F-A73C-490D-AA50-DF441BDA2ED5}" dt="2026-03-17T18:34:33.919" v="78" actId="1076"/>
          <ac:spMkLst>
            <pc:docMk/>
            <pc:sldMk cId="3456051170" sldId="1680"/>
            <ac:spMk id="122" creationId="{3217C4D3-580B-DB45-E258-8443D37A85CF}"/>
          </ac:spMkLst>
        </pc:spChg>
        <pc:spChg chg="mod">
          <ac:chgData name="GUTHRIE, Teresa" userId="64dcc90f-d8ff-4193-821a-cc992e770884" providerId="ADAL" clId="{F8250F7F-A73C-490D-AA50-DF441BDA2ED5}" dt="2026-03-17T18:41:56.061" v="117" actId="1076"/>
          <ac:spMkLst>
            <pc:docMk/>
            <pc:sldMk cId="3456051170" sldId="1680"/>
            <ac:spMk id="146" creationId="{C1CDDFF1-B6BC-D65F-6E76-BF017102B14A}"/>
          </ac:spMkLst>
        </pc:spChg>
        <pc:spChg chg="del">
          <ac:chgData name="GUTHRIE, Teresa" userId="64dcc90f-d8ff-4193-821a-cc992e770884" providerId="ADAL" clId="{F8250F7F-A73C-490D-AA50-DF441BDA2ED5}" dt="2026-03-17T18:30:06.958" v="24" actId="478"/>
          <ac:spMkLst>
            <pc:docMk/>
            <pc:sldMk cId="3456051170" sldId="1680"/>
            <ac:spMk id="160" creationId="{BF586A45-412A-F095-0E93-D16D265445B6}"/>
          </ac:spMkLst>
        </pc:spChg>
        <pc:spChg chg="del">
          <ac:chgData name="GUTHRIE, Teresa" userId="64dcc90f-d8ff-4193-821a-cc992e770884" providerId="ADAL" clId="{F8250F7F-A73C-490D-AA50-DF441BDA2ED5}" dt="2026-03-17T18:30:27.699" v="29" actId="478"/>
          <ac:spMkLst>
            <pc:docMk/>
            <pc:sldMk cId="3456051170" sldId="1680"/>
            <ac:spMk id="161" creationId="{31DE4628-022C-3B5E-4C10-83811C23327B}"/>
          </ac:spMkLst>
        </pc:spChg>
        <pc:spChg chg="del">
          <ac:chgData name="GUTHRIE, Teresa" userId="64dcc90f-d8ff-4193-821a-cc992e770884" providerId="ADAL" clId="{F8250F7F-A73C-490D-AA50-DF441BDA2ED5}" dt="2026-03-17T18:30:37.579" v="30" actId="478"/>
          <ac:spMkLst>
            <pc:docMk/>
            <pc:sldMk cId="3456051170" sldId="1680"/>
            <ac:spMk id="162" creationId="{A093B354-FF2D-B57E-687D-0784B9F9CF83}"/>
          </ac:spMkLst>
        </pc:spChg>
        <pc:spChg chg="del">
          <ac:chgData name="GUTHRIE, Teresa" userId="64dcc90f-d8ff-4193-821a-cc992e770884" providerId="ADAL" clId="{F8250F7F-A73C-490D-AA50-DF441BDA2ED5}" dt="2026-03-17T18:30:41.287" v="31" actId="478"/>
          <ac:spMkLst>
            <pc:docMk/>
            <pc:sldMk cId="3456051170" sldId="1680"/>
            <ac:spMk id="163" creationId="{D48F76C0-92E7-710E-AB7B-226890604E55}"/>
          </ac:spMkLst>
        </pc:spChg>
        <pc:grpChg chg="mod">
          <ac:chgData name="GUTHRIE, Teresa" userId="64dcc90f-d8ff-4193-821a-cc992e770884" providerId="ADAL" clId="{F8250F7F-A73C-490D-AA50-DF441BDA2ED5}" dt="2026-03-17T18:32:06.839" v="44" actId="1076"/>
          <ac:grpSpMkLst>
            <pc:docMk/>
            <pc:sldMk cId="3456051170" sldId="1680"/>
            <ac:grpSpMk id="7" creationId="{B216F6DA-7923-8C83-79EA-A1E152F18396}"/>
          </ac:grpSpMkLst>
        </pc:grpChg>
        <pc:grpChg chg="del">
          <ac:chgData name="GUTHRIE, Teresa" userId="64dcc90f-d8ff-4193-821a-cc992e770884" providerId="ADAL" clId="{F8250F7F-A73C-490D-AA50-DF441BDA2ED5}" dt="2026-03-17T18:30:22.132" v="28" actId="478"/>
          <ac:grpSpMkLst>
            <pc:docMk/>
            <pc:sldMk cId="3456051170" sldId="1680"/>
            <ac:grpSpMk id="87" creationId="{DF8BAD98-601E-7E14-2B8E-3D0DB66AE1F6}"/>
          </ac:grpSpMkLst>
        </pc:grpChg>
        <pc:grpChg chg="del">
          <ac:chgData name="GUTHRIE, Teresa" userId="64dcc90f-d8ff-4193-821a-cc992e770884" providerId="ADAL" clId="{F8250F7F-A73C-490D-AA50-DF441BDA2ED5}" dt="2026-03-17T18:30:14.270" v="26" actId="478"/>
          <ac:grpSpMkLst>
            <pc:docMk/>
            <pc:sldMk cId="3456051170" sldId="1680"/>
            <ac:grpSpMk id="88" creationId="{AF8DA2D1-842A-57E7-6CF9-5288BBBBE222}"/>
          </ac:grpSpMkLst>
        </pc:grpChg>
        <pc:grpChg chg="del">
          <ac:chgData name="GUTHRIE, Teresa" userId="64dcc90f-d8ff-4193-821a-cc992e770884" providerId="ADAL" clId="{F8250F7F-A73C-490D-AA50-DF441BDA2ED5}" dt="2026-03-17T18:29:57.397" v="23" actId="478"/>
          <ac:grpSpMkLst>
            <pc:docMk/>
            <pc:sldMk cId="3456051170" sldId="1680"/>
            <ac:grpSpMk id="89" creationId="{A6CBD3E5-A944-F215-C6A2-7ACDEFF5DC4F}"/>
          </ac:grpSpMkLst>
        </pc:grpChg>
        <pc:grpChg chg="add del">
          <ac:chgData name="GUTHRIE, Teresa" userId="64dcc90f-d8ff-4193-821a-cc992e770884" providerId="ADAL" clId="{F8250F7F-A73C-490D-AA50-DF441BDA2ED5}" dt="2026-03-17T18:31:03.055" v="39" actId="478"/>
          <ac:grpSpMkLst>
            <pc:docMk/>
            <pc:sldMk cId="3456051170" sldId="1680"/>
            <ac:grpSpMk id="103" creationId="{810BD3DD-C81D-249D-7F9E-6EB6994F3D05}"/>
          </ac:grpSpMkLst>
        </pc:grpChg>
        <pc:grpChg chg="mod">
          <ac:chgData name="GUTHRIE, Teresa" userId="64dcc90f-d8ff-4193-821a-cc992e770884" providerId="ADAL" clId="{F8250F7F-A73C-490D-AA50-DF441BDA2ED5}" dt="2026-03-17T18:35:06.161" v="82" actId="1076"/>
          <ac:grpSpMkLst>
            <pc:docMk/>
            <pc:sldMk cId="3456051170" sldId="1680"/>
            <ac:grpSpMk id="119" creationId="{F2EB2A8E-A8C8-10E4-F6D4-CE3FEE904B76}"/>
          </ac:grpSpMkLst>
        </pc:grpChg>
        <pc:grpChg chg="mod">
          <ac:chgData name="GUTHRIE, Teresa" userId="64dcc90f-d8ff-4193-821a-cc992e770884" providerId="ADAL" clId="{F8250F7F-A73C-490D-AA50-DF441BDA2ED5}" dt="2026-03-17T18:32:39.500" v="47" actId="1076"/>
          <ac:grpSpMkLst>
            <pc:docMk/>
            <pc:sldMk cId="3456051170" sldId="1680"/>
            <ac:grpSpMk id="127" creationId="{9FE3BA40-4540-B09F-F5EE-2C4E3F29625E}"/>
          </ac:grpSpMkLst>
        </pc:grpChg>
        <pc:grpChg chg="mod">
          <ac:chgData name="GUTHRIE, Teresa" userId="64dcc90f-d8ff-4193-821a-cc992e770884" providerId="ADAL" clId="{F8250F7F-A73C-490D-AA50-DF441BDA2ED5}" dt="2026-03-17T18:32:39.500" v="47" actId="1076"/>
          <ac:grpSpMkLst>
            <pc:docMk/>
            <pc:sldMk cId="3456051170" sldId="1680"/>
            <ac:grpSpMk id="129" creationId="{9BAC05AF-59D4-F8F5-687E-5C0D49F1B966}"/>
          </ac:grpSpMkLst>
        </pc:grpChg>
        <pc:grpChg chg="mod">
          <ac:chgData name="GUTHRIE, Teresa" userId="64dcc90f-d8ff-4193-821a-cc992e770884" providerId="ADAL" clId="{F8250F7F-A73C-490D-AA50-DF441BDA2ED5}" dt="2026-03-17T18:32:39.500" v="47" actId="1076"/>
          <ac:grpSpMkLst>
            <pc:docMk/>
            <pc:sldMk cId="3456051170" sldId="1680"/>
            <ac:grpSpMk id="131" creationId="{48200591-3289-4274-9C74-82AEE88D07DB}"/>
          </ac:grpSpMkLst>
        </pc:grpChg>
        <pc:grpChg chg="mod">
          <ac:chgData name="GUTHRIE, Teresa" userId="64dcc90f-d8ff-4193-821a-cc992e770884" providerId="ADAL" clId="{F8250F7F-A73C-490D-AA50-DF441BDA2ED5}" dt="2026-03-17T18:35:25.451" v="85" actId="1076"/>
          <ac:grpSpMkLst>
            <pc:docMk/>
            <pc:sldMk cId="3456051170" sldId="1680"/>
            <ac:grpSpMk id="140" creationId="{844B2B58-9C60-62C6-89B0-8E78DD347D06}"/>
          </ac:grpSpMkLst>
        </pc:grpChg>
        <pc:grpChg chg="mod">
          <ac:chgData name="GUTHRIE, Teresa" userId="64dcc90f-d8ff-4193-821a-cc992e770884" providerId="ADAL" clId="{F8250F7F-A73C-490D-AA50-DF441BDA2ED5}" dt="2026-03-17T18:41:52.803" v="116" actId="1076"/>
          <ac:grpSpMkLst>
            <pc:docMk/>
            <pc:sldMk cId="3456051170" sldId="1680"/>
            <ac:grpSpMk id="145" creationId="{5483819E-ADEA-C79C-ADFB-A0AC0977305B}"/>
          </ac:grpSpMkLst>
        </pc:grpChg>
        <pc:grpChg chg="mod">
          <ac:chgData name="GUTHRIE, Teresa" userId="64dcc90f-d8ff-4193-821a-cc992e770884" providerId="ADAL" clId="{F8250F7F-A73C-490D-AA50-DF441BDA2ED5}" dt="2026-03-17T18:35:25.451" v="85" actId="1076"/>
          <ac:grpSpMkLst>
            <pc:docMk/>
            <pc:sldMk cId="3456051170" sldId="1680"/>
            <ac:grpSpMk id="152" creationId="{2B91627D-0A18-FCF1-1C3F-5D9B4E98D5E6}"/>
          </ac:grpSpMkLst>
        </pc:grpChg>
        <pc:grpChg chg="del mod">
          <ac:chgData name="GUTHRIE, Teresa" userId="64dcc90f-d8ff-4193-821a-cc992e770884" providerId="ADAL" clId="{F8250F7F-A73C-490D-AA50-DF441BDA2ED5}" dt="2026-03-17T18:34:41.939" v="79" actId="478"/>
          <ac:grpSpMkLst>
            <pc:docMk/>
            <pc:sldMk cId="3456051170" sldId="1680"/>
            <ac:grpSpMk id="153" creationId="{004FD5FE-85B8-5242-D06C-6E9441C7DB71}"/>
          </ac:grpSpMkLst>
        </pc:grpChg>
        <pc:grpChg chg="mod">
          <ac:chgData name="GUTHRIE, Teresa" userId="64dcc90f-d8ff-4193-821a-cc992e770884" providerId="ADAL" clId="{F8250F7F-A73C-490D-AA50-DF441BDA2ED5}" dt="2026-03-17T18:32:06.839" v="44" actId="1076"/>
          <ac:grpSpMkLst>
            <pc:docMk/>
            <pc:sldMk cId="3456051170" sldId="1680"/>
            <ac:grpSpMk id="157" creationId="{273B03B1-7276-31E9-5018-78772DE39C50}"/>
          </ac:grpSpMkLst>
        </pc:grpChg>
        <pc:graphicFrameChg chg="mod">
          <ac:chgData name="GUTHRIE, Teresa" userId="64dcc90f-d8ff-4193-821a-cc992e770884" providerId="ADAL" clId="{F8250F7F-A73C-490D-AA50-DF441BDA2ED5}" dt="2026-03-17T18:34:33.919" v="78" actId="1076"/>
          <ac:graphicFrameMkLst>
            <pc:docMk/>
            <pc:sldMk cId="3456051170" sldId="1680"/>
            <ac:graphicFrameMk id="121" creationId="{D88FE356-9BF9-0B92-F32B-81C022B9A03C}"/>
          </ac:graphicFrameMkLst>
        </pc:graphicFrameChg>
        <pc:picChg chg="add mod ord">
          <ac:chgData name="GUTHRIE, Teresa" userId="64dcc90f-d8ff-4193-821a-cc992e770884" providerId="ADAL" clId="{F8250F7F-A73C-490D-AA50-DF441BDA2ED5}" dt="2026-03-17T18:34:10.715" v="74" actId="1076"/>
          <ac:picMkLst>
            <pc:docMk/>
            <pc:sldMk cId="3456051170" sldId="1680"/>
            <ac:picMk id="3" creationId="{0A9EB915-01DD-E431-17E8-F61EAF593B11}"/>
          </ac:picMkLst>
        </pc:picChg>
        <pc:picChg chg="mod">
          <ac:chgData name="GUTHRIE, Teresa" userId="64dcc90f-d8ff-4193-821a-cc992e770884" providerId="ADAL" clId="{F8250F7F-A73C-490D-AA50-DF441BDA2ED5}" dt="2026-03-17T18:32:06.839" v="44" actId="1076"/>
          <ac:picMkLst>
            <pc:docMk/>
            <pc:sldMk cId="3456051170" sldId="1680"/>
            <ac:picMk id="5" creationId="{BF065F7A-4BE2-69A9-CE44-6C9B1D804EB0}"/>
          </ac:picMkLst>
        </pc:picChg>
        <pc:picChg chg="mod">
          <ac:chgData name="GUTHRIE, Teresa" userId="64dcc90f-d8ff-4193-821a-cc992e770884" providerId="ADAL" clId="{F8250F7F-A73C-490D-AA50-DF441BDA2ED5}" dt="2026-03-17T18:32:06.839" v="44" actId="1076"/>
          <ac:picMkLst>
            <pc:docMk/>
            <pc:sldMk cId="3456051170" sldId="1680"/>
            <ac:picMk id="6" creationId="{AB3AB2B6-5419-4879-05FA-DF1EB7F9FD30}"/>
          </ac:picMkLst>
        </pc:picChg>
        <pc:picChg chg="mod">
          <ac:chgData name="GUTHRIE, Teresa" userId="64dcc90f-d8ff-4193-821a-cc992e770884" providerId="ADAL" clId="{F8250F7F-A73C-490D-AA50-DF441BDA2ED5}" dt="2026-03-17T18:32:39.500" v="47" actId="1076"/>
          <ac:picMkLst>
            <pc:docMk/>
            <pc:sldMk cId="3456051170" sldId="1680"/>
            <ac:picMk id="132" creationId="{4E0A722A-8C8D-5D93-62AB-1C94AF2C9F82}"/>
          </ac:picMkLst>
        </pc:picChg>
        <pc:picChg chg="mod">
          <ac:chgData name="GUTHRIE, Teresa" userId="64dcc90f-d8ff-4193-821a-cc992e770884" providerId="ADAL" clId="{F8250F7F-A73C-490D-AA50-DF441BDA2ED5}" dt="2026-03-17T18:32:39.500" v="47" actId="1076"/>
          <ac:picMkLst>
            <pc:docMk/>
            <pc:sldMk cId="3456051170" sldId="1680"/>
            <ac:picMk id="133" creationId="{8226EB5D-41D5-1856-AE3A-050D2ACC514A}"/>
          </ac:picMkLst>
        </pc:picChg>
        <pc:picChg chg="mod">
          <ac:chgData name="GUTHRIE, Teresa" userId="64dcc90f-d8ff-4193-821a-cc992e770884" providerId="ADAL" clId="{F8250F7F-A73C-490D-AA50-DF441BDA2ED5}" dt="2026-03-17T18:32:39.500" v="47" actId="1076"/>
          <ac:picMkLst>
            <pc:docMk/>
            <pc:sldMk cId="3456051170" sldId="1680"/>
            <ac:picMk id="134" creationId="{638C1B5D-019E-A06E-FC45-B9C17016C40B}"/>
          </ac:picMkLst>
        </pc:picChg>
        <pc:picChg chg="mod">
          <ac:chgData name="GUTHRIE, Teresa" userId="64dcc90f-d8ff-4193-821a-cc992e770884" providerId="ADAL" clId="{F8250F7F-A73C-490D-AA50-DF441BDA2ED5}" dt="2026-03-17T18:32:39.500" v="47" actId="1076"/>
          <ac:picMkLst>
            <pc:docMk/>
            <pc:sldMk cId="3456051170" sldId="1680"/>
            <ac:picMk id="135" creationId="{1ADA331E-D6C9-B578-3CAA-F8FEDE3BDD3B}"/>
          </ac:picMkLst>
        </pc:picChg>
        <pc:picChg chg="mod">
          <ac:chgData name="GUTHRIE, Teresa" userId="64dcc90f-d8ff-4193-821a-cc992e770884" providerId="ADAL" clId="{F8250F7F-A73C-490D-AA50-DF441BDA2ED5}" dt="2026-03-17T18:32:39.500" v="47" actId="1076"/>
          <ac:picMkLst>
            <pc:docMk/>
            <pc:sldMk cId="3456051170" sldId="1680"/>
            <ac:picMk id="136" creationId="{5BACAAF6-55AF-86BD-69E7-E96C9ED67D47}"/>
          </ac:picMkLst>
        </pc:picChg>
        <pc:picChg chg="mod">
          <ac:chgData name="GUTHRIE, Teresa" userId="64dcc90f-d8ff-4193-821a-cc992e770884" providerId="ADAL" clId="{F8250F7F-A73C-490D-AA50-DF441BDA2ED5}" dt="2026-03-17T18:32:39.500" v="47" actId="1076"/>
          <ac:picMkLst>
            <pc:docMk/>
            <pc:sldMk cId="3456051170" sldId="1680"/>
            <ac:picMk id="137" creationId="{1FC0ACAF-FB49-ACE0-9BCE-8DF227D1F14A}"/>
          </ac:picMkLst>
        </pc:picChg>
        <pc:picChg chg="mod">
          <ac:chgData name="GUTHRIE, Teresa" userId="64dcc90f-d8ff-4193-821a-cc992e770884" providerId="ADAL" clId="{F8250F7F-A73C-490D-AA50-DF441BDA2ED5}" dt="2026-03-17T18:35:42.650" v="87" actId="14100"/>
          <ac:picMkLst>
            <pc:docMk/>
            <pc:sldMk cId="3456051170" sldId="1680"/>
            <ac:picMk id="143" creationId="{9A8BB43A-5A8F-6024-44A0-FFBBAC1B39AD}"/>
          </ac:picMkLst>
        </pc:picChg>
        <pc:picChg chg="mod">
          <ac:chgData name="GUTHRIE, Teresa" userId="64dcc90f-d8ff-4193-821a-cc992e770884" providerId="ADAL" clId="{F8250F7F-A73C-490D-AA50-DF441BDA2ED5}" dt="2026-03-17T18:32:06.839" v="44" actId="1076"/>
          <ac:picMkLst>
            <pc:docMk/>
            <pc:sldMk cId="3456051170" sldId="1680"/>
            <ac:picMk id="158" creationId="{E9983D4A-0188-FA70-6FFC-BE858AC2AB48}"/>
          </ac:picMkLst>
        </pc:picChg>
        <pc:picChg chg="mod">
          <ac:chgData name="GUTHRIE, Teresa" userId="64dcc90f-d8ff-4193-821a-cc992e770884" providerId="ADAL" clId="{F8250F7F-A73C-490D-AA50-DF441BDA2ED5}" dt="2026-03-17T18:32:06.839" v="44" actId="1076"/>
          <ac:picMkLst>
            <pc:docMk/>
            <pc:sldMk cId="3456051170" sldId="1680"/>
            <ac:picMk id="159" creationId="{558F3865-BC55-BA27-282D-6B9734F1ABE5}"/>
          </ac:picMkLst>
        </pc:picChg>
        <pc:cxnChg chg="del topLvl">
          <ac:chgData name="GUTHRIE, Teresa" userId="64dcc90f-d8ff-4193-821a-cc992e770884" providerId="ADAL" clId="{F8250F7F-A73C-490D-AA50-DF441BDA2ED5}" dt="2026-03-17T18:29:57.397" v="23" actId="478"/>
          <ac:cxnSpMkLst>
            <pc:docMk/>
            <pc:sldMk cId="3456051170" sldId="1680"/>
            <ac:cxnSpMk id="66" creationId="{96A3AE25-B2E8-6F95-7EEB-AADBBF5AE0AE}"/>
          </ac:cxnSpMkLst>
        </pc:cxnChg>
        <pc:cxnChg chg="del topLvl">
          <ac:chgData name="GUTHRIE, Teresa" userId="64dcc90f-d8ff-4193-821a-cc992e770884" providerId="ADAL" clId="{F8250F7F-A73C-490D-AA50-DF441BDA2ED5}" dt="2026-03-17T18:30:14.270" v="26" actId="478"/>
          <ac:cxnSpMkLst>
            <pc:docMk/>
            <pc:sldMk cId="3456051170" sldId="1680"/>
            <ac:cxnSpMk id="77" creationId="{6626AB5F-2F07-87FD-3AC5-ACAA4D6E4FD3}"/>
          </ac:cxnSpMkLst>
        </pc:cxnChg>
        <pc:cxnChg chg="del topLvl">
          <ac:chgData name="GUTHRIE, Teresa" userId="64dcc90f-d8ff-4193-821a-cc992e770884" providerId="ADAL" clId="{F8250F7F-A73C-490D-AA50-DF441BDA2ED5}" dt="2026-03-17T18:30:22.132" v="28" actId="478"/>
          <ac:cxnSpMkLst>
            <pc:docMk/>
            <pc:sldMk cId="3456051170" sldId="1680"/>
            <ac:cxnSpMk id="80" creationId="{4D60B1D6-6B7E-8666-193D-3F4A8B75B6D8}"/>
          </ac:cxnSpMkLst>
        </pc:cxnChg>
        <pc:cxnChg chg="del topLvl">
          <ac:chgData name="GUTHRIE, Teresa" userId="64dcc90f-d8ff-4193-821a-cc992e770884" providerId="ADAL" clId="{F8250F7F-A73C-490D-AA50-DF441BDA2ED5}" dt="2026-03-17T18:31:03.055" v="39" actId="478"/>
          <ac:cxnSpMkLst>
            <pc:docMk/>
            <pc:sldMk cId="3456051170" sldId="1680"/>
            <ac:cxnSpMk id="91" creationId="{F3C40707-3670-1F9C-9EFD-A7E260F0A3C5}"/>
          </ac:cxnSpMkLst>
        </pc:cxnChg>
        <pc:cxnChg chg="del">
          <ac:chgData name="GUTHRIE, Teresa" userId="64dcc90f-d8ff-4193-821a-cc992e770884" providerId="ADAL" clId="{F8250F7F-A73C-490D-AA50-DF441BDA2ED5}" dt="2026-03-17T18:30:45.063" v="33" actId="478"/>
          <ac:cxnSpMkLst>
            <pc:docMk/>
            <pc:sldMk cId="3456051170" sldId="1680"/>
            <ac:cxnSpMk id="112" creationId="{1B3E7199-C9D6-165E-BF73-96E4E40700C0}"/>
          </ac:cxnSpMkLst>
        </pc:cxnChg>
        <pc:cxnChg chg="del">
          <ac:chgData name="GUTHRIE, Teresa" userId="64dcc90f-d8ff-4193-821a-cc992e770884" providerId="ADAL" clId="{F8250F7F-A73C-490D-AA50-DF441BDA2ED5}" dt="2026-03-17T18:30:46.870" v="34" actId="478"/>
          <ac:cxnSpMkLst>
            <pc:docMk/>
            <pc:sldMk cId="3456051170" sldId="1680"/>
            <ac:cxnSpMk id="117" creationId="{D9552862-D72E-9AA9-CEC0-3BD04C6206EB}"/>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DBAF83-7383-4207-B364-C7F130670F1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ZA"/>
        </a:p>
      </dgm:t>
    </dgm:pt>
    <dgm:pt modelId="{2734975B-6CA1-4BFA-9507-A79C76EEF4CD}">
      <dgm:prSet phldrT="[Text]" custT="1"/>
      <dgm:spPr>
        <a:solidFill>
          <a:srgbClr val="01A99A"/>
        </a:solidFill>
      </dgm:spPr>
      <dgm:t>
        <a:bodyPr/>
        <a:lstStyle/>
        <a:p>
          <a:r>
            <a:rPr lang="en-US" sz="1800" b="1" dirty="0">
              <a:latin typeface="Avenir Book" panose="02000503020000020003" pitchFamily="2" charset="0"/>
            </a:rPr>
            <a:t>NASA is guided by 3 principles</a:t>
          </a:r>
          <a:endParaRPr lang="en-ZA" sz="1800" dirty="0">
            <a:latin typeface="Avenir Book" panose="02000503020000020003" pitchFamily="2" charset="0"/>
          </a:endParaRPr>
        </a:p>
      </dgm:t>
    </dgm:pt>
    <dgm:pt modelId="{01D0ED6A-2F64-4AE1-97BF-6D7FFBF60615}" type="parTrans" cxnId="{4AC3CE08-9111-4BAE-9A4D-695CCFDC624C}">
      <dgm:prSet/>
      <dgm:spPr/>
      <dgm:t>
        <a:bodyPr/>
        <a:lstStyle/>
        <a:p>
          <a:endParaRPr lang="en-ZA" sz="1800"/>
        </a:p>
      </dgm:t>
    </dgm:pt>
    <dgm:pt modelId="{ED1F9D74-B05E-4BE4-8C75-3676681D4CDB}" type="sibTrans" cxnId="{4AC3CE08-9111-4BAE-9A4D-695CCFDC624C}">
      <dgm:prSet/>
      <dgm:spPr/>
      <dgm:t>
        <a:bodyPr/>
        <a:lstStyle/>
        <a:p>
          <a:endParaRPr lang="en-ZA" sz="1800"/>
        </a:p>
      </dgm:t>
    </dgm:pt>
    <dgm:pt modelId="{F8305A81-52B3-4FDD-9206-08879E93F277}">
      <dgm:prSet phldrT="[Text]" custT="1"/>
      <dgm:spPr/>
      <dgm:t>
        <a:bodyPr lIns="180000" tIns="180000" rIns="180000" bIns="180000" anchor="ctr" anchorCtr="0"/>
        <a:lstStyle/>
        <a:p>
          <a:r>
            <a:rPr lang="en-US" altLang="en-US" sz="1600" b="1" dirty="0">
              <a:latin typeface="Avenir Book" panose="02000503020000020003" pitchFamily="2" charset="0"/>
            </a:rPr>
            <a:t>1. </a:t>
          </a:r>
        </a:p>
        <a:p>
          <a:r>
            <a:rPr lang="en-US" altLang="en-US" sz="1600" b="1" dirty="0">
              <a:latin typeface="Avenir Book" panose="02000503020000020003" pitchFamily="2" charset="0"/>
            </a:rPr>
            <a:t>Data triangulation: </a:t>
          </a:r>
          <a:r>
            <a:rPr lang="en-US" altLang="en-US" sz="1600" dirty="0">
              <a:latin typeface="Avenir Book" panose="02000503020000020003" pitchFamily="2" charset="0"/>
            </a:rPr>
            <a:t>triangulate and cross-check data from different sources (FE, FAP &amp;PS) to avoid double counting</a:t>
          </a:r>
          <a:endParaRPr lang="en-ZA" sz="1600" dirty="0">
            <a:latin typeface="Avenir Book" panose="02000503020000020003" pitchFamily="2" charset="0"/>
          </a:endParaRPr>
        </a:p>
      </dgm:t>
    </dgm:pt>
    <dgm:pt modelId="{DE86041D-0BB2-429C-9C8C-57D6ADBD8A5A}" type="parTrans" cxnId="{02350E63-EB14-4C87-B14B-668A012EE6C5}">
      <dgm:prSet/>
      <dgm:spPr/>
      <dgm:t>
        <a:bodyPr/>
        <a:lstStyle/>
        <a:p>
          <a:endParaRPr lang="en-ZA" sz="1800"/>
        </a:p>
      </dgm:t>
    </dgm:pt>
    <dgm:pt modelId="{B81AE924-04DC-4781-B32B-8666E373C425}" type="sibTrans" cxnId="{02350E63-EB14-4C87-B14B-668A012EE6C5}">
      <dgm:prSet/>
      <dgm:spPr/>
      <dgm:t>
        <a:bodyPr/>
        <a:lstStyle/>
        <a:p>
          <a:endParaRPr lang="en-ZA" sz="1800"/>
        </a:p>
      </dgm:t>
    </dgm:pt>
    <dgm:pt modelId="{B8C300C4-2E4E-454F-BDA6-0BF3DEA7D691}">
      <dgm:prSet phldrT="[Text]" custT="1"/>
      <dgm:spPr/>
      <dgm:t>
        <a:bodyPr lIns="180000" tIns="180000" rIns="180000" bIns="180000" anchor="ctr" anchorCtr="0"/>
        <a:lstStyle/>
        <a:p>
          <a:r>
            <a:rPr lang="en-US" sz="1600" b="1" dirty="0">
              <a:latin typeface="Avenir Book" panose="02000503020000020003" pitchFamily="2" charset="0"/>
            </a:rPr>
            <a:t>2. </a:t>
          </a:r>
        </a:p>
        <a:p>
          <a:r>
            <a:rPr lang="en-US" sz="1600" b="0" dirty="0">
              <a:latin typeface="Avenir Book" panose="02000503020000020003" pitchFamily="2" charset="0"/>
            </a:rPr>
            <a:t>NASA captures </a:t>
          </a:r>
          <a:br>
            <a:rPr lang="en-US" sz="1600" b="0" dirty="0">
              <a:latin typeface="Avenir Book" panose="02000503020000020003" pitchFamily="2" charset="0"/>
            </a:rPr>
          </a:br>
          <a:r>
            <a:rPr lang="en-US" sz="1600" b="0" dirty="0">
              <a:latin typeface="Avenir Book" panose="02000503020000020003" pitchFamily="2" charset="0"/>
            </a:rPr>
            <a:t>only </a:t>
          </a:r>
          <a:r>
            <a:rPr lang="en-US" sz="1600" b="1" dirty="0">
              <a:latin typeface="Avenir Book" panose="02000503020000020003" pitchFamily="2" charset="0"/>
            </a:rPr>
            <a:t>complete transactions. </a:t>
          </a:r>
          <a:br>
            <a:rPr lang="en-US" sz="1600" b="1" dirty="0">
              <a:latin typeface="Avenir Book" panose="02000503020000020003" pitchFamily="2" charset="0"/>
            </a:rPr>
          </a:br>
          <a:r>
            <a:rPr lang="en-US" sz="1600" dirty="0">
              <a:latin typeface="Avenir Book" panose="02000503020000020003" pitchFamily="2" charset="0"/>
            </a:rPr>
            <a:t>All 9 vectors are mapped to recreate a complete transaction</a:t>
          </a:r>
          <a:endParaRPr lang="en-ZA" sz="1600" dirty="0">
            <a:latin typeface="Avenir Book" panose="02000503020000020003" pitchFamily="2" charset="0"/>
          </a:endParaRPr>
        </a:p>
      </dgm:t>
    </dgm:pt>
    <dgm:pt modelId="{A61B5D64-1F5C-45CD-9CCB-F9DC03580875}" type="parTrans" cxnId="{8E5384A8-8493-4182-8703-E7A6C97FFDD5}">
      <dgm:prSet/>
      <dgm:spPr/>
      <dgm:t>
        <a:bodyPr/>
        <a:lstStyle/>
        <a:p>
          <a:endParaRPr lang="en-ZA" sz="1800"/>
        </a:p>
      </dgm:t>
    </dgm:pt>
    <dgm:pt modelId="{776049BD-DE62-49EF-A6AF-73FDD7C51E2B}" type="sibTrans" cxnId="{8E5384A8-8493-4182-8703-E7A6C97FFDD5}">
      <dgm:prSet/>
      <dgm:spPr/>
      <dgm:t>
        <a:bodyPr/>
        <a:lstStyle/>
        <a:p>
          <a:endParaRPr lang="en-ZA" sz="1800"/>
        </a:p>
      </dgm:t>
    </dgm:pt>
    <dgm:pt modelId="{E181DD86-4909-4CF7-A9A0-CA68F9120E2D}">
      <dgm:prSet phldrT="[Text]" custT="1"/>
      <dgm:spPr/>
      <dgm:t>
        <a:bodyPr lIns="180000" tIns="180000" rIns="180000" bIns="180000" anchor="ctr" anchorCtr="0"/>
        <a:lstStyle/>
        <a:p>
          <a:r>
            <a:rPr lang="en-US" sz="1600" b="1" dirty="0">
              <a:latin typeface="Avenir Book" panose="02000503020000020003" pitchFamily="2" charset="0"/>
            </a:rPr>
            <a:t>3. </a:t>
          </a:r>
        </a:p>
        <a:p>
          <a:r>
            <a:rPr lang="en-US" sz="1600" b="1" dirty="0">
              <a:latin typeface="Avenir Book" panose="02000503020000020003" pitchFamily="2" charset="0"/>
            </a:rPr>
            <a:t>Capture only actual expenditure, </a:t>
          </a:r>
          <a:br>
            <a:rPr lang="en-US" sz="1600" b="1" dirty="0">
              <a:latin typeface="Avenir Book" panose="02000503020000020003" pitchFamily="2" charset="0"/>
            </a:rPr>
          </a:br>
          <a:r>
            <a:rPr lang="en-US" sz="1600" dirty="0">
              <a:latin typeface="Avenir Book" panose="02000503020000020003" pitchFamily="2" charset="0"/>
            </a:rPr>
            <a:t>HIV expenditures: </a:t>
          </a:r>
          <a:br>
            <a:rPr lang="en-US" sz="1600" dirty="0">
              <a:latin typeface="Avenir Book" panose="02000503020000020003" pitchFamily="2" charset="0"/>
            </a:rPr>
          </a:br>
          <a:r>
            <a:rPr lang="en-US" sz="1600" dirty="0">
              <a:latin typeface="Avenir Book" panose="02000503020000020003" pitchFamily="2" charset="0"/>
            </a:rPr>
            <a:t>Goods and services delivered to a Beneficiary Population. Not budgets or commitments</a:t>
          </a:r>
          <a:endParaRPr lang="en-ZA" sz="1600" dirty="0">
            <a:latin typeface="Avenir Book" panose="02000503020000020003" pitchFamily="2" charset="0"/>
          </a:endParaRPr>
        </a:p>
      </dgm:t>
    </dgm:pt>
    <dgm:pt modelId="{B6A2E974-1668-4EB8-8202-DFBA3DCC1292}" type="parTrans" cxnId="{B09C1087-3B12-4220-91E5-31E19EAA61AB}">
      <dgm:prSet/>
      <dgm:spPr/>
      <dgm:t>
        <a:bodyPr/>
        <a:lstStyle/>
        <a:p>
          <a:endParaRPr lang="en-ZA" sz="1800"/>
        </a:p>
      </dgm:t>
    </dgm:pt>
    <dgm:pt modelId="{DFC41811-BBFB-4438-9CB4-AF9F11A3AE6C}" type="sibTrans" cxnId="{B09C1087-3B12-4220-91E5-31E19EAA61AB}">
      <dgm:prSet/>
      <dgm:spPr/>
      <dgm:t>
        <a:bodyPr/>
        <a:lstStyle/>
        <a:p>
          <a:endParaRPr lang="en-ZA" sz="1800"/>
        </a:p>
      </dgm:t>
    </dgm:pt>
    <dgm:pt modelId="{C6C51475-A9A0-4F63-90D7-291A2D25F92F}" type="pres">
      <dgm:prSet presAssocID="{64DBAF83-7383-4207-B364-C7F130670F14}" presName="hierChild1" presStyleCnt="0">
        <dgm:presLayoutVars>
          <dgm:orgChart val="1"/>
          <dgm:chPref val="1"/>
          <dgm:dir/>
          <dgm:animOne val="branch"/>
          <dgm:animLvl val="lvl"/>
          <dgm:resizeHandles/>
        </dgm:presLayoutVars>
      </dgm:prSet>
      <dgm:spPr/>
    </dgm:pt>
    <dgm:pt modelId="{997AFADA-12AA-4755-B7DE-4FDAE0662C95}" type="pres">
      <dgm:prSet presAssocID="{2734975B-6CA1-4BFA-9507-A79C76EEF4CD}" presName="hierRoot1" presStyleCnt="0">
        <dgm:presLayoutVars>
          <dgm:hierBranch val="init"/>
        </dgm:presLayoutVars>
      </dgm:prSet>
      <dgm:spPr/>
    </dgm:pt>
    <dgm:pt modelId="{1D0407A9-2756-4ECA-A1E1-7A3F3D9F5277}" type="pres">
      <dgm:prSet presAssocID="{2734975B-6CA1-4BFA-9507-A79C76EEF4CD}" presName="rootComposite1" presStyleCnt="0"/>
      <dgm:spPr/>
    </dgm:pt>
    <dgm:pt modelId="{87469557-4A24-41EA-BE32-07372A13CE1E}" type="pres">
      <dgm:prSet presAssocID="{2734975B-6CA1-4BFA-9507-A79C76EEF4CD}" presName="rootText1" presStyleLbl="node0" presStyleIdx="0" presStyleCnt="1" custScaleX="163587" custScaleY="50543" custLinFactNeighborY="-13455">
        <dgm:presLayoutVars>
          <dgm:chPref val="3"/>
        </dgm:presLayoutVars>
      </dgm:prSet>
      <dgm:spPr/>
    </dgm:pt>
    <dgm:pt modelId="{D79A295E-2AFE-47B9-ABD6-41A3BFB09D73}" type="pres">
      <dgm:prSet presAssocID="{2734975B-6CA1-4BFA-9507-A79C76EEF4CD}" presName="rootConnector1" presStyleLbl="node1" presStyleIdx="0" presStyleCnt="0"/>
      <dgm:spPr/>
    </dgm:pt>
    <dgm:pt modelId="{7EC5FA01-B64C-4E32-BB2A-32027BA88B32}" type="pres">
      <dgm:prSet presAssocID="{2734975B-6CA1-4BFA-9507-A79C76EEF4CD}" presName="hierChild2" presStyleCnt="0"/>
      <dgm:spPr/>
    </dgm:pt>
    <dgm:pt modelId="{9B060DF8-E5C9-4026-8558-D77083674675}" type="pres">
      <dgm:prSet presAssocID="{DE86041D-0BB2-429C-9C8C-57D6ADBD8A5A}" presName="Name37" presStyleLbl="parChTrans1D2" presStyleIdx="0" presStyleCnt="3"/>
      <dgm:spPr/>
    </dgm:pt>
    <dgm:pt modelId="{C8107B08-2D2E-4F61-A02F-186812B15402}" type="pres">
      <dgm:prSet presAssocID="{F8305A81-52B3-4FDD-9206-08879E93F277}" presName="hierRoot2" presStyleCnt="0">
        <dgm:presLayoutVars>
          <dgm:hierBranch val="init"/>
        </dgm:presLayoutVars>
      </dgm:prSet>
      <dgm:spPr/>
    </dgm:pt>
    <dgm:pt modelId="{2F4B3E87-B279-4C61-9BB3-2884A53B7171}" type="pres">
      <dgm:prSet presAssocID="{F8305A81-52B3-4FDD-9206-08879E93F277}" presName="rootComposite" presStyleCnt="0"/>
      <dgm:spPr/>
    </dgm:pt>
    <dgm:pt modelId="{707F073B-C371-4F62-AB72-F0FBF78D642C}" type="pres">
      <dgm:prSet presAssocID="{F8305A81-52B3-4FDD-9206-08879E93F277}" presName="rootText" presStyleLbl="node2" presStyleIdx="0" presStyleCnt="3" custScaleY="255554">
        <dgm:presLayoutVars>
          <dgm:chPref val="3"/>
        </dgm:presLayoutVars>
      </dgm:prSet>
      <dgm:spPr/>
    </dgm:pt>
    <dgm:pt modelId="{799946B5-7EC9-43F3-AB54-03861A23CAB4}" type="pres">
      <dgm:prSet presAssocID="{F8305A81-52B3-4FDD-9206-08879E93F277}" presName="rootConnector" presStyleLbl="node2" presStyleIdx="0" presStyleCnt="3"/>
      <dgm:spPr/>
    </dgm:pt>
    <dgm:pt modelId="{29F8C4E8-5166-4F1D-9BCD-B590D690495F}" type="pres">
      <dgm:prSet presAssocID="{F8305A81-52B3-4FDD-9206-08879E93F277}" presName="hierChild4" presStyleCnt="0"/>
      <dgm:spPr/>
    </dgm:pt>
    <dgm:pt modelId="{21323795-5A6F-49F3-80EA-B5C7CFED0AC1}" type="pres">
      <dgm:prSet presAssocID="{F8305A81-52B3-4FDD-9206-08879E93F277}" presName="hierChild5" presStyleCnt="0"/>
      <dgm:spPr/>
    </dgm:pt>
    <dgm:pt modelId="{88E90ABC-9268-42D4-AF5F-B7F8C17392E4}" type="pres">
      <dgm:prSet presAssocID="{A61B5D64-1F5C-45CD-9CCB-F9DC03580875}" presName="Name37" presStyleLbl="parChTrans1D2" presStyleIdx="1" presStyleCnt="3"/>
      <dgm:spPr/>
    </dgm:pt>
    <dgm:pt modelId="{D95A2E8C-44D2-49E2-A350-230F6960E295}" type="pres">
      <dgm:prSet presAssocID="{B8C300C4-2E4E-454F-BDA6-0BF3DEA7D691}" presName="hierRoot2" presStyleCnt="0">
        <dgm:presLayoutVars>
          <dgm:hierBranch val="init"/>
        </dgm:presLayoutVars>
      </dgm:prSet>
      <dgm:spPr/>
    </dgm:pt>
    <dgm:pt modelId="{AC51BC4E-170A-404B-9989-F2BFA97AD39E}" type="pres">
      <dgm:prSet presAssocID="{B8C300C4-2E4E-454F-BDA6-0BF3DEA7D691}" presName="rootComposite" presStyleCnt="0"/>
      <dgm:spPr/>
    </dgm:pt>
    <dgm:pt modelId="{4D5698B5-9525-4922-9C7D-9F39B6764128}" type="pres">
      <dgm:prSet presAssocID="{B8C300C4-2E4E-454F-BDA6-0BF3DEA7D691}" presName="rootText" presStyleLbl="node2" presStyleIdx="1" presStyleCnt="3" custScaleY="261329">
        <dgm:presLayoutVars>
          <dgm:chPref val="3"/>
        </dgm:presLayoutVars>
      </dgm:prSet>
      <dgm:spPr/>
    </dgm:pt>
    <dgm:pt modelId="{E5050B62-96CC-4628-923F-BE0B24E66924}" type="pres">
      <dgm:prSet presAssocID="{B8C300C4-2E4E-454F-BDA6-0BF3DEA7D691}" presName="rootConnector" presStyleLbl="node2" presStyleIdx="1" presStyleCnt="3"/>
      <dgm:spPr/>
    </dgm:pt>
    <dgm:pt modelId="{63F5394F-EA50-4956-BC68-82C11B7B4AEB}" type="pres">
      <dgm:prSet presAssocID="{B8C300C4-2E4E-454F-BDA6-0BF3DEA7D691}" presName="hierChild4" presStyleCnt="0"/>
      <dgm:spPr/>
    </dgm:pt>
    <dgm:pt modelId="{50B80C5F-3F1C-419A-A5EE-881B3895695D}" type="pres">
      <dgm:prSet presAssocID="{B8C300C4-2E4E-454F-BDA6-0BF3DEA7D691}" presName="hierChild5" presStyleCnt="0"/>
      <dgm:spPr/>
    </dgm:pt>
    <dgm:pt modelId="{484ECDC9-C966-4ED5-AA2F-5E2B944F0098}" type="pres">
      <dgm:prSet presAssocID="{B6A2E974-1668-4EB8-8202-DFBA3DCC1292}" presName="Name37" presStyleLbl="parChTrans1D2" presStyleIdx="2" presStyleCnt="3"/>
      <dgm:spPr/>
    </dgm:pt>
    <dgm:pt modelId="{DCFDD51E-6CD4-44F5-92C3-C0F7D35963AD}" type="pres">
      <dgm:prSet presAssocID="{E181DD86-4909-4CF7-A9A0-CA68F9120E2D}" presName="hierRoot2" presStyleCnt="0">
        <dgm:presLayoutVars>
          <dgm:hierBranch val="init"/>
        </dgm:presLayoutVars>
      </dgm:prSet>
      <dgm:spPr/>
    </dgm:pt>
    <dgm:pt modelId="{93AF1348-CFB5-4198-B8F4-3BE0936B4325}" type="pres">
      <dgm:prSet presAssocID="{E181DD86-4909-4CF7-A9A0-CA68F9120E2D}" presName="rootComposite" presStyleCnt="0"/>
      <dgm:spPr/>
    </dgm:pt>
    <dgm:pt modelId="{410FCF28-90FE-473E-A59B-B6BB047260B2}" type="pres">
      <dgm:prSet presAssocID="{E181DD86-4909-4CF7-A9A0-CA68F9120E2D}" presName="rootText" presStyleLbl="node2" presStyleIdx="2" presStyleCnt="3" custScaleY="255243">
        <dgm:presLayoutVars>
          <dgm:chPref val="3"/>
        </dgm:presLayoutVars>
      </dgm:prSet>
      <dgm:spPr/>
    </dgm:pt>
    <dgm:pt modelId="{D34201CF-FA20-4A11-B002-1FC333746A85}" type="pres">
      <dgm:prSet presAssocID="{E181DD86-4909-4CF7-A9A0-CA68F9120E2D}" presName="rootConnector" presStyleLbl="node2" presStyleIdx="2" presStyleCnt="3"/>
      <dgm:spPr/>
    </dgm:pt>
    <dgm:pt modelId="{FC71A272-2248-4166-9110-F0815D4C0995}" type="pres">
      <dgm:prSet presAssocID="{E181DD86-4909-4CF7-A9A0-CA68F9120E2D}" presName="hierChild4" presStyleCnt="0"/>
      <dgm:spPr/>
    </dgm:pt>
    <dgm:pt modelId="{26C9F63D-7B6E-42C1-A497-524F2F05929C}" type="pres">
      <dgm:prSet presAssocID="{E181DD86-4909-4CF7-A9A0-CA68F9120E2D}" presName="hierChild5" presStyleCnt="0"/>
      <dgm:spPr/>
    </dgm:pt>
    <dgm:pt modelId="{8DD8BCBB-5D23-465F-A0FA-B09362340C6C}" type="pres">
      <dgm:prSet presAssocID="{2734975B-6CA1-4BFA-9507-A79C76EEF4CD}" presName="hierChild3" presStyleCnt="0"/>
      <dgm:spPr/>
    </dgm:pt>
  </dgm:ptLst>
  <dgm:cxnLst>
    <dgm:cxn modelId="{4AC3CE08-9111-4BAE-9A4D-695CCFDC624C}" srcId="{64DBAF83-7383-4207-B364-C7F130670F14}" destId="{2734975B-6CA1-4BFA-9507-A79C76EEF4CD}" srcOrd="0" destOrd="0" parTransId="{01D0ED6A-2F64-4AE1-97BF-6D7FFBF60615}" sibTransId="{ED1F9D74-B05E-4BE4-8C75-3676681D4CDB}"/>
    <dgm:cxn modelId="{1D93660D-9FB7-40B3-9A40-05A47FB7258C}" type="presOf" srcId="{B8C300C4-2E4E-454F-BDA6-0BF3DEA7D691}" destId="{4D5698B5-9525-4922-9C7D-9F39B6764128}" srcOrd="0" destOrd="0" presId="urn:microsoft.com/office/officeart/2005/8/layout/orgChart1"/>
    <dgm:cxn modelId="{2F02AD28-F371-42DC-AD82-4D5D0E2C1714}" type="presOf" srcId="{B8C300C4-2E4E-454F-BDA6-0BF3DEA7D691}" destId="{E5050B62-96CC-4628-923F-BE0B24E66924}" srcOrd="1" destOrd="0" presId="urn:microsoft.com/office/officeart/2005/8/layout/orgChart1"/>
    <dgm:cxn modelId="{32529329-A228-4002-B40A-4ACB859E4C9D}" type="presOf" srcId="{E181DD86-4909-4CF7-A9A0-CA68F9120E2D}" destId="{D34201CF-FA20-4A11-B002-1FC333746A85}" srcOrd="1" destOrd="0" presId="urn:microsoft.com/office/officeart/2005/8/layout/orgChart1"/>
    <dgm:cxn modelId="{DD9B372A-6EEF-45F3-A98C-2CBF7534E2E7}" type="presOf" srcId="{2734975B-6CA1-4BFA-9507-A79C76EEF4CD}" destId="{87469557-4A24-41EA-BE32-07372A13CE1E}" srcOrd="0" destOrd="0" presId="urn:microsoft.com/office/officeart/2005/8/layout/orgChart1"/>
    <dgm:cxn modelId="{7C7EAC3F-AB22-4C07-9723-71C3A7C47CB9}" type="presOf" srcId="{64DBAF83-7383-4207-B364-C7F130670F14}" destId="{C6C51475-A9A0-4F63-90D7-291A2D25F92F}" srcOrd="0" destOrd="0" presId="urn:microsoft.com/office/officeart/2005/8/layout/orgChart1"/>
    <dgm:cxn modelId="{02350E63-EB14-4C87-B14B-668A012EE6C5}" srcId="{2734975B-6CA1-4BFA-9507-A79C76EEF4CD}" destId="{F8305A81-52B3-4FDD-9206-08879E93F277}" srcOrd="0" destOrd="0" parTransId="{DE86041D-0BB2-429C-9C8C-57D6ADBD8A5A}" sibTransId="{B81AE924-04DC-4781-B32B-8666E373C425}"/>
    <dgm:cxn modelId="{A2482345-5403-457F-9C43-8D398E1905FF}" type="presOf" srcId="{F8305A81-52B3-4FDD-9206-08879E93F277}" destId="{707F073B-C371-4F62-AB72-F0FBF78D642C}" srcOrd="0" destOrd="0" presId="urn:microsoft.com/office/officeart/2005/8/layout/orgChart1"/>
    <dgm:cxn modelId="{87B12477-F3CE-4BFF-B65C-8141640BC181}" type="presOf" srcId="{F8305A81-52B3-4FDD-9206-08879E93F277}" destId="{799946B5-7EC9-43F3-AB54-03861A23CAB4}" srcOrd="1" destOrd="0" presId="urn:microsoft.com/office/officeart/2005/8/layout/orgChart1"/>
    <dgm:cxn modelId="{B09C1087-3B12-4220-91E5-31E19EAA61AB}" srcId="{2734975B-6CA1-4BFA-9507-A79C76EEF4CD}" destId="{E181DD86-4909-4CF7-A9A0-CA68F9120E2D}" srcOrd="2" destOrd="0" parTransId="{B6A2E974-1668-4EB8-8202-DFBA3DCC1292}" sibTransId="{DFC41811-BBFB-4438-9CB4-AF9F11A3AE6C}"/>
    <dgm:cxn modelId="{33443691-6888-4FC0-A886-A8D6D18AF83A}" type="presOf" srcId="{2734975B-6CA1-4BFA-9507-A79C76EEF4CD}" destId="{D79A295E-2AFE-47B9-ABD6-41A3BFB09D73}" srcOrd="1" destOrd="0" presId="urn:microsoft.com/office/officeart/2005/8/layout/orgChart1"/>
    <dgm:cxn modelId="{AE978F91-E56A-4CDA-871C-001B5810C016}" type="presOf" srcId="{B6A2E974-1668-4EB8-8202-DFBA3DCC1292}" destId="{484ECDC9-C966-4ED5-AA2F-5E2B944F0098}" srcOrd="0" destOrd="0" presId="urn:microsoft.com/office/officeart/2005/8/layout/orgChart1"/>
    <dgm:cxn modelId="{8E5384A8-8493-4182-8703-E7A6C97FFDD5}" srcId="{2734975B-6CA1-4BFA-9507-A79C76EEF4CD}" destId="{B8C300C4-2E4E-454F-BDA6-0BF3DEA7D691}" srcOrd="1" destOrd="0" parTransId="{A61B5D64-1F5C-45CD-9CCB-F9DC03580875}" sibTransId="{776049BD-DE62-49EF-A6AF-73FDD7C51E2B}"/>
    <dgm:cxn modelId="{F1282AA9-DA57-411D-8F33-37B3C7A574DC}" type="presOf" srcId="{DE86041D-0BB2-429C-9C8C-57D6ADBD8A5A}" destId="{9B060DF8-E5C9-4026-8558-D77083674675}" srcOrd="0" destOrd="0" presId="urn:microsoft.com/office/officeart/2005/8/layout/orgChart1"/>
    <dgm:cxn modelId="{5F72FDE5-911D-4506-B36D-E1A5D798F484}" type="presOf" srcId="{E181DD86-4909-4CF7-A9A0-CA68F9120E2D}" destId="{410FCF28-90FE-473E-A59B-B6BB047260B2}" srcOrd="0" destOrd="0" presId="urn:microsoft.com/office/officeart/2005/8/layout/orgChart1"/>
    <dgm:cxn modelId="{6BF92AE8-274A-41FB-98E3-947EBD3391BD}" type="presOf" srcId="{A61B5D64-1F5C-45CD-9CCB-F9DC03580875}" destId="{88E90ABC-9268-42D4-AF5F-B7F8C17392E4}" srcOrd="0" destOrd="0" presId="urn:microsoft.com/office/officeart/2005/8/layout/orgChart1"/>
    <dgm:cxn modelId="{46A2CD64-2BEB-4889-B6A4-04B6E7945BBF}" type="presParOf" srcId="{C6C51475-A9A0-4F63-90D7-291A2D25F92F}" destId="{997AFADA-12AA-4755-B7DE-4FDAE0662C95}" srcOrd="0" destOrd="0" presId="urn:microsoft.com/office/officeart/2005/8/layout/orgChart1"/>
    <dgm:cxn modelId="{61B043F8-ADCD-438E-A5CD-05B083CDE418}" type="presParOf" srcId="{997AFADA-12AA-4755-B7DE-4FDAE0662C95}" destId="{1D0407A9-2756-4ECA-A1E1-7A3F3D9F5277}" srcOrd="0" destOrd="0" presId="urn:microsoft.com/office/officeart/2005/8/layout/orgChart1"/>
    <dgm:cxn modelId="{77F48858-EBC6-4F83-97DB-FCCBF7C5992D}" type="presParOf" srcId="{1D0407A9-2756-4ECA-A1E1-7A3F3D9F5277}" destId="{87469557-4A24-41EA-BE32-07372A13CE1E}" srcOrd="0" destOrd="0" presId="urn:microsoft.com/office/officeart/2005/8/layout/orgChart1"/>
    <dgm:cxn modelId="{CAF32E31-3177-43CB-80C9-FEA0EE7A927E}" type="presParOf" srcId="{1D0407A9-2756-4ECA-A1E1-7A3F3D9F5277}" destId="{D79A295E-2AFE-47B9-ABD6-41A3BFB09D73}" srcOrd="1" destOrd="0" presId="urn:microsoft.com/office/officeart/2005/8/layout/orgChart1"/>
    <dgm:cxn modelId="{A187652D-4918-4C08-BA49-6A2FA517B391}" type="presParOf" srcId="{997AFADA-12AA-4755-B7DE-4FDAE0662C95}" destId="{7EC5FA01-B64C-4E32-BB2A-32027BA88B32}" srcOrd="1" destOrd="0" presId="urn:microsoft.com/office/officeart/2005/8/layout/orgChart1"/>
    <dgm:cxn modelId="{0C93193B-60B1-4356-91F0-500E213C6277}" type="presParOf" srcId="{7EC5FA01-B64C-4E32-BB2A-32027BA88B32}" destId="{9B060DF8-E5C9-4026-8558-D77083674675}" srcOrd="0" destOrd="0" presId="urn:microsoft.com/office/officeart/2005/8/layout/orgChart1"/>
    <dgm:cxn modelId="{76A08949-AA42-4D98-92D1-C1D10D6F02A9}" type="presParOf" srcId="{7EC5FA01-B64C-4E32-BB2A-32027BA88B32}" destId="{C8107B08-2D2E-4F61-A02F-186812B15402}" srcOrd="1" destOrd="0" presId="urn:microsoft.com/office/officeart/2005/8/layout/orgChart1"/>
    <dgm:cxn modelId="{352D373D-2E58-408F-8182-D551E43BC5E6}" type="presParOf" srcId="{C8107B08-2D2E-4F61-A02F-186812B15402}" destId="{2F4B3E87-B279-4C61-9BB3-2884A53B7171}" srcOrd="0" destOrd="0" presId="urn:microsoft.com/office/officeart/2005/8/layout/orgChart1"/>
    <dgm:cxn modelId="{83149ADB-8514-41F5-B05C-99EF5DFFD38A}" type="presParOf" srcId="{2F4B3E87-B279-4C61-9BB3-2884A53B7171}" destId="{707F073B-C371-4F62-AB72-F0FBF78D642C}" srcOrd="0" destOrd="0" presId="urn:microsoft.com/office/officeart/2005/8/layout/orgChart1"/>
    <dgm:cxn modelId="{469D301D-F1E0-45C4-87B6-0FFFAE3A5CF9}" type="presParOf" srcId="{2F4B3E87-B279-4C61-9BB3-2884A53B7171}" destId="{799946B5-7EC9-43F3-AB54-03861A23CAB4}" srcOrd="1" destOrd="0" presId="urn:microsoft.com/office/officeart/2005/8/layout/orgChart1"/>
    <dgm:cxn modelId="{A9A8832E-9124-46D3-9F91-8E2C69D469E8}" type="presParOf" srcId="{C8107B08-2D2E-4F61-A02F-186812B15402}" destId="{29F8C4E8-5166-4F1D-9BCD-B590D690495F}" srcOrd="1" destOrd="0" presId="urn:microsoft.com/office/officeart/2005/8/layout/orgChart1"/>
    <dgm:cxn modelId="{47DD4542-1F80-45C0-AE0F-FA84D6F7C4A9}" type="presParOf" srcId="{C8107B08-2D2E-4F61-A02F-186812B15402}" destId="{21323795-5A6F-49F3-80EA-B5C7CFED0AC1}" srcOrd="2" destOrd="0" presId="urn:microsoft.com/office/officeart/2005/8/layout/orgChart1"/>
    <dgm:cxn modelId="{9623FCD2-ED3C-449F-B453-09CBC34AB9EF}" type="presParOf" srcId="{7EC5FA01-B64C-4E32-BB2A-32027BA88B32}" destId="{88E90ABC-9268-42D4-AF5F-B7F8C17392E4}" srcOrd="2" destOrd="0" presId="urn:microsoft.com/office/officeart/2005/8/layout/orgChart1"/>
    <dgm:cxn modelId="{27DD8D76-7639-4309-86D5-5748CF5A0931}" type="presParOf" srcId="{7EC5FA01-B64C-4E32-BB2A-32027BA88B32}" destId="{D95A2E8C-44D2-49E2-A350-230F6960E295}" srcOrd="3" destOrd="0" presId="urn:microsoft.com/office/officeart/2005/8/layout/orgChart1"/>
    <dgm:cxn modelId="{DBE5B3AA-4F6D-4F9E-AF9E-A060E2F1D0B1}" type="presParOf" srcId="{D95A2E8C-44D2-49E2-A350-230F6960E295}" destId="{AC51BC4E-170A-404B-9989-F2BFA97AD39E}" srcOrd="0" destOrd="0" presId="urn:microsoft.com/office/officeart/2005/8/layout/orgChart1"/>
    <dgm:cxn modelId="{D7097C25-E73C-4BBE-8970-9B9FA193E7A2}" type="presParOf" srcId="{AC51BC4E-170A-404B-9989-F2BFA97AD39E}" destId="{4D5698B5-9525-4922-9C7D-9F39B6764128}" srcOrd="0" destOrd="0" presId="urn:microsoft.com/office/officeart/2005/8/layout/orgChart1"/>
    <dgm:cxn modelId="{BA71DA9B-C13B-48E0-985A-FE908BAF794D}" type="presParOf" srcId="{AC51BC4E-170A-404B-9989-F2BFA97AD39E}" destId="{E5050B62-96CC-4628-923F-BE0B24E66924}" srcOrd="1" destOrd="0" presId="urn:microsoft.com/office/officeart/2005/8/layout/orgChart1"/>
    <dgm:cxn modelId="{13FC9160-4097-4F25-BBA1-9A7725653B61}" type="presParOf" srcId="{D95A2E8C-44D2-49E2-A350-230F6960E295}" destId="{63F5394F-EA50-4956-BC68-82C11B7B4AEB}" srcOrd="1" destOrd="0" presId="urn:microsoft.com/office/officeart/2005/8/layout/orgChart1"/>
    <dgm:cxn modelId="{1CFFBC4E-7289-44F5-8AD8-13DC680C6699}" type="presParOf" srcId="{D95A2E8C-44D2-49E2-A350-230F6960E295}" destId="{50B80C5F-3F1C-419A-A5EE-881B3895695D}" srcOrd="2" destOrd="0" presId="urn:microsoft.com/office/officeart/2005/8/layout/orgChart1"/>
    <dgm:cxn modelId="{98F6080B-DAAB-44C0-A363-D47215A71584}" type="presParOf" srcId="{7EC5FA01-B64C-4E32-BB2A-32027BA88B32}" destId="{484ECDC9-C966-4ED5-AA2F-5E2B944F0098}" srcOrd="4" destOrd="0" presId="urn:microsoft.com/office/officeart/2005/8/layout/orgChart1"/>
    <dgm:cxn modelId="{A8646D2C-FD9B-4EE7-B570-BA1594C2B8B2}" type="presParOf" srcId="{7EC5FA01-B64C-4E32-BB2A-32027BA88B32}" destId="{DCFDD51E-6CD4-44F5-92C3-C0F7D35963AD}" srcOrd="5" destOrd="0" presId="urn:microsoft.com/office/officeart/2005/8/layout/orgChart1"/>
    <dgm:cxn modelId="{0ABBB0B0-13D9-48A9-A8F0-F44076969410}" type="presParOf" srcId="{DCFDD51E-6CD4-44F5-92C3-C0F7D35963AD}" destId="{93AF1348-CFB5-4198-B8F4-3BE0936B4325}" srcOrd="0" destOrd="0" presId="urn:microsoft.com/office/officeart/2005/8/layout/orgChart1"/>
    <dgm:cxn modelId="{22ABE56B-2C82-4C86-BF20-D97768CCF9C6}" type="presParOf" srcId="{93AF1348-CFB5-4198-B8F4-3BE0936B4325}" destId="{410FCF28-90FE-473E-A59B-B6BB047260B2}" srcOrd="0" destOrd="0" presId="urn:microsoft.com/office/officeart/2005/8/layout/orgChart1"/>
    <dgm:cxn modelId="{6532127F-E127-40C9-812C-15BE0F64A5E2}" type="presParOf" srcId="{93AF1348-CFB5-4198-B8F4-3BE0936B4325}" destId="{D34201CF-FA20-4A11-B002-1FC333746A85}" srcOrd="1" destOrd="0" presId="urn:microsoft.com/office/officeart/2005/8/layout/orgChart1"/>
    <dgm:cxn modelId="{BAB58DE9-D7A0-4DB2-9CEC-712F28BCD87F}" type="presParOf" srcId="{DCFDD51E-6CD4-44F5-92C3-C0F7D35963AD}" destId="{FC71A272-2248-4166-9110-F0815D4C0995}" srcOrd="1" destOrd="0" presId="urn:microsoft.com/office/officeart/2005/8/layout/orgChart1"/>
    <dgm:cxn modelId="{5EB929A4-3821-4903-B873-801DB76A45B2}" type="presParOf" srcId="{DCFDD51E-6CD4-44F5-92C3-C0F7D35963AD}" destId="{26C9F63D-7B6E-42C1-A497-524F2F05929C}" srcOrd="2" destOrd="0" presId="urn:microsoft.com/office/officeart/2005/8/layout/orgChart1"/>
    <dgm:cxn modelId="{59939C67-F03F-4356-A338-E8964DE8944B}" type="presParOf" srcId="{997AFADA-12AA-4755-B7DE-4FDAE0662C95}" destId="{8DD8BCBB-5D23-465F-A0FA-B09362340C6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ECDC9-C966-4ED5-AA2F-5E2B944F0098}">
      <dsp:nvSpPr>
        <dsp:cNvPr id="0" name=""/>
        <dsp:cNvSpPr/>
      </dsp:nvSpPr>
      <dsp:spPr>
        <a:xfrm>
          <a:off x="3943350" y="946782"/>
          <a:ext cx="2789949" cy="639324"/>
        </a:xfrm>
        <a:custGeom>
          <a:avLst/>
          <a:gdLst/>
          <a:ahLst/>
          <a:cxnLst/>
          <a:rect l="0" t="0" r="0" b="0"/>
          <a:pathLst>
            <a:path>
              <a:moveTo>
                <a:pt x="0" y="0"/>
              </a:moveTo>
              <a:lnTo>
                <a:pt x="0" y="397221"/>
              </a:lnTo>
              <a:lnTo>
                <a:pt x="2789949" y="397221"/>
              </a:lnTo>
              <a:lnTo>
                <a:pt x="2789949" y="6393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E90ABC-9268-42D4-AF5F-B7F8C17392E4}">
      <dsp:nvSpPr>
        <dsp:cNvPr id="0" name=""/>
        <dsp:cNvSpPr/>
      </dsp:nvSpPr>
      <dsp:spPr>
        <a:xfrm>
          <a:off x="3897630" y="946782"/>
          <a:ext cx="91440" cy="639324"/>
        </a:xfrm>
        <a:custGeom>
          <a:avLst/>
          <a:gdLst/>
          <a:ahLst/>
          <a:cxnLst/>
          <a:rect l="0" t="0" r="0" b="0"/>
          <a:pathLst>
            <a:path>
              <a:moveTo>
                <a:pt x="45720" y="0"/>
              </a:moveTo>
              <a:lnTo>
                <a:pt x="45720" y="6393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060DF8-E5C9-4026-8558-D77083674675}">
      <dsp:nvSpPr>
        <dsp:cNvPr id="0" name=""/>
        <dsp:cNvSpPr/>
      </dsp:nvSpPr>
      <dsp:spPr>
        <a:xfrm>
          <a:off x="1153400" y="946782"/>
          <a:ext cx="2789949" cy="639324"/>
        </a:xfrm>
        <a:custGeom>
          <a:avLst/>
          <a:gdLst/>
          <a:ahLst/>
          <a:cxnLst/>
          <a:rect l="0" t="0" r="0" b="0"/>
          <a:pathLst>
            <a:path>
              <a:moveTo>
                <a:pt x="2789949" y="0"/>
              </a:moveTo>
              <a:lnTo>
                <a:pt x="2789949" y="397221"/>
              </a:lnTo>
              <a:lnTo>
                <a:pt x="0" y="397221"/>
              </a:lnTo>
              <a:lnTo>
                <a:pt x="0" y="6393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469557-4A24-41EA-BE32-07372A13CE1E}">
      <dsp:nvSpPr>
        <dsp:cNvPr id="0" name=""/>
        <dsp:cNvSpPr/>
      </dsp:nvSpPr>
      <dsp:spPr>
        <a:xfrm>
          <a:off x="2057402" y="364086"/>
          <a:ext cx="3771895" cy="582695"/>
        </a:xfrm>
        <a:prstGeom prst="rect">
          <a:avLst/>
        </a:prstGeom>
        <a:solidFill>
          <a:srgbClr val="01A99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venir Book" panose="02000503020000020003" pitchFamily="2" charset="0"/>
            </a:rPr>
            <a:t>NASA is guided by 3 principles</a:t>
          </a:r>
          <a:endParaRPr lang="en-ZA" sz="1800" kern="1200" dirty="0">
            <a:latin typeface="Avenir Book" panose="02000503020000020003" pitchFamily="2" charset="0"/>
          </a:endParaRPr>
        </a:p>
      </dsp:txBody>
      <dsp:txXfrm>
        <a:off x="2057402" y="364086"/>
        <a:ext cx="3771895" cy="582695"/>
      </dsp:txXfrm>
    </dsp:sp>
    <dsp:sp modelId="{707F073B-C371-4F62-AB72-F0FBF78D642C}">
      <dsp:nvSpPr>
        <dsp:cNvPr id="0" name=""/>
        <dsp:cNvSpPr/>
      </dsp:nvSpPr>
      <dsp:spPr>
        <a:xfrm>
          <a:off x="529" y="1586107"/>
          <a:ext cx="2305742" cy="29462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180000" rIns="180000" bIns="180000" numCol="1" spcCol="1270" anchor="ctr" anchorCtr="0">
          <a:noAutofit/>
        </a:bodyPr>
        <a:lstStyle/>
        <a:p>
          <a:pPr marL="0" lvl="0" indent="0" algn="ctr" defTabSz="711200">
            <a:lnSpc>
              <a:spcPct val="90000"/>
            </a:lnSpc>
            <a:spcBef>
              <a:spcPct val="0"/>
            </a:spcBef>
            <a:spcAft>
              <a:spcPct val="35000"/>
            </a:spcAft>
            <a:buNone/>
          </a:pPr>
          <a:r>
            <a:rPr lang="en-US" altLang="en-US" sz="1600" b="1" kern="1200" dirty="0">
              <a:latin typeface="Avenir Book" panose="02000503020000020003" pitchFamily="2" charset="0"/>
            </a:rPr>
            <a:t>1. </a:t>
          </a:r>
        </a:p>
        <a:p>
          <a:pPr marL="0" lvl="0" indent="0" algn="ctr" defTabSz="711200">
            <a:lnSpc>
              <a:spcPct val="90000"/>
            </a:lnSpc>
            <a:spcBef>
              <a:spcPct val="0"/>
            </a:spcBef>
            <a:spcAft>
              <a:spcPct val="35000"/>
            </a:spcAft>
            <a:buNone/>
          </a:pPr>
          <a:r>
            <a:rPr lang="en-US" altLang="en-US" sz="1600" b="1" kern="1200" dirty="0">
              <a:latin typeface="Avenir Book" panose="02000503020000020003" pitchFamily="2" charset="0"/>
            </a:rPr>
            <a:t>Data triangulation: </a:t>
          </a:r>
          <a:r>
            <a:rPr lang="en-US" altLang="en-US" sz="1600" kern="1200" dirty="0">
              <a:latin typeface="Avenir Book" panose="02000503020000020003" pitchFamily="2" charset="0"/>
            </a:rPr>
            <a:t>triangulate and cross-check data from different sources (FE, FAP &amp;PS) to avoid double counting</a:t>
          </a:r>
          <a:endParaRPr lang="en-ZA" sz="1600" kern="1200" dirty="0">
            <a:latin typeface="Avenir Book" panose="02000503020000020003" pitchFamily="2" charset="0"/>
          </a:endParaRPr>
        </a:p>
      </dsp:txBody>
      <dsp:txXfrm>
        <a:off x="529" y="1586107"/>
        <a:ext cx="2305742" cy="2946209"/>
      </dsp:txXfrm>
    </dsp:sp>
    <dsp:sp modelId="{4D5698B5-9525-4922-9C7D-9F39B6764128}">
      <dsp:nvSpPr>
        <dsp:cNvPr id="0" name=""/>
        <dsp:cNvSpPr/>
      </dsp:nvSpPr>
      <dsp:spPr>
        <a:xfrm>
          <a:off x="2790478" y="1586107"/>
          <a:ext cx="2305742" cy="30127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180000" rIns="180000" bIns="18000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venir Book" panose="02000503020000020003" pitchFamily="2" charset="0"/>
            </a:rPr>
            <a:t>2. </a:t>
          </a:r>
        </a:p>
        <a:p>
          <a:pPr marL="0" lvl="0" indent="0" algn="ctr" defTabSz="711200">
            <a:lnSpc>
              <a:spcPct val="90000"/>
            </a:lnSpc>
            <a:spcBef>
              <a:spcPct val="0"/>
            </a:spcBef>
            <a:spcAft>
              <a:spcPct val="35000"/>
            </a:spcAft>
            <a:buNone/>
          </a:pPr>
          <a:r>
            <a:rPr lang="en-US" sz="1600" b="0" kern="1200" dirty="0">
              <a:latin typeface="Avenir Book" panose="02000503020000020003" pitchFamily="2" charset="0"/>
            </a:rPr>
            <a:t>NASA captures </a:t>
          </a:r>
          <a:br>
            <a:rPr lang="en-US" sz="1600" b="0" kern="1200" dirty="0">
              <a:latin typeface="Avenir Book" panose="02000503020000020003" pitchFamily="2" charset="0"/>
            </a:rPr>
          </a:br>
          <a:r>
            <a:rPr lang="en-US" sz="1600" b="0" kern="1200" dirty="0">
              <a:latin typeface="Avenir Book" panose="02000503020000020003" pitchFamily="2" charset="0"/>
            </a:rPr>
            <a:t>only </a:t>
          </a:r>
          <a:r>
            <a:rPr lang="en-US" sz="1600" b="1" kern="1200" dirty="0">
              <a:latin typeface="Avenir Book" panose="02000503020000020003" pitchFamily="2" charset="0"/>
            </a:rPr>
            <a:t>complete transactions. </a:t>
          </a:r>
          <a:br>
            <a:rPr lang="en-US" sz="1600" b="1" kern="1200" dirty="0">
              <a:latin typeface="Avenir Book" panose="02000503020000020003" pitchFamily="2" charset="0"/>
            </a:rPr>
          </a:br>
          <a:r>
            <a:rPr lang="en-US" sz="1600" kern="1200" dirty="0">
              <a:latin typeface="Avenir Book" panose="02000503020000020003" pitchFamily="2" charset="0"/>
            </a:rPr>
            <a:t>All 9 vectors are mapped to recreate a complete transaction</a:t>
          </a:r>
          <a:endParaRPr lang="en-ZA" sz="1600" kern="1200" dirty="0">
            <a:latin typeface="Avenir Book" panose="02000503020000020003" pitchFamily="2" charset="0"/>
          </a:endParaRPr>
        </a:p>
      </dsp:txBody>
      <dsp:txXfrm>
        <a:off x="2790478" y="1586107"/>
        <a:ext cx="2305742" cy="3012787"/>
      </dsp:txXfrm>
    </dsp:sp>
    <dsp:sp modelId="{410FCF28-90FE-473E-A59B-B6BB047260B2}">
      <dsp:nvSpPr>
        <dsp:cNvPr id="0" name=""/>
        <dsp:cNvSpPr/>
      </dsp:nvSpPr>
      <dsp:spPr>
        <a:xfrm>
          <a:off x="5580427" y="1586107"/>
          <a:ext cx="2305742" cy="29426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180000" rIns="180000" bIns="18000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venir Book" panose="02000503020000020003" pitchFamily="2" charset="0"/>
            </a:rPr>
            <a:t>3. </a:t>
          </a:r>
        </a:p>
        <a:p>
          <a:pPr marL="0" lvl="0" indent="0" algn="ctr" defTabSz="711200">
            <a:lnSpc>
              <a:spcPct val="90000"/>
            </a:lnSpc>
            <a:spcBef>
              <a:spcPct val="0"/>
            </a:spcBef>
            <a:spcAft>
              <a:spcPct val="35000"/>
            </a:spcAft>
            <a:buNone/>
          </a:pPr>
          <a:r>
            <a:rPr lang="en-US" sz="1600" b="1" kern="1200" dirty="0">
              <a:latin typeface="Avenir Book" panose="02000503020000020003" pitchFamily="2" charset="0"/>
            </a:rPr>
            <a:t>Capture only actual expenditure, </a:t>
          </a:r>
          <a:br>
            <a:rPr lang="en-US" sz="1600" b="1" kern="1200" dirty="0">
              <a:latin typeface="Avenir Book" panose="02000503020000020003" pitchFamily="2" charset="0"/>
            </a:rPr>
          </a:br>
          <a:r>
            <a:rPr lang="en-US" sz="1600" kern="1200" dirty="0">
              <a:latin typeface="Avenir Book" panose="02000503020000020003" pitchFamily="2" charset="0"/>
            </a:rPr>
            <a:t>HIV expenditures: </a:t>
          </a:r>
          <a:br>
            <a:rPr lang="en-US" sz="1600" kern="1200" dirty="0">
              <a:latin typeface="Avenir Book" panose="02000503020000020003" pitchFamily="2" charset="0"/>
            </a:rPr>
          </a:br>
          <a:r>
            <a:rPr lang="en-US" sz="1600" kern="1200" dirty="0">
              <a:latin typeface="Avenir Book" panose="02000503020000020003" pitchFamily="2" charset="0"/>
            </a:rPr>
            <a:t>Goods and services delivered to a Beneficiary Population. Not budgets or commitments</a:t>
          </a:r>
          <a:endParaRPr lang="en-ZA" sz="1600" kern="1200" dirty="0">
            <a:latin typeface="Avenir Book" panose="02000503020000020003" pitchFamily="2" charset="0"/>
          </a:endParaRPr>
        </a:p>
      </dsp:txBody>
      <dsp:txXfrm>
        <a:off x="5580427" y="1586107"/>
        <a:ext cx="2305742" cy="294262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023471-3E8A-44FC-B1B9-3F3599B0C21E}" type="datetimeFigureOut">
              <a:rPr lang="en-BE" smtClean="0"/>
              <a:t>03/17/2026</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172FA3-E0B6-4499-8F67-0AA3220878D9}" type="slidenum">
              <a:rPr lang="en-BE" smtClean="0"/>
              <a:t>‹#›</a:t>
            </a:fld>
            <a:endParaRPr lang="en-BE"/>
          </a:p>
        </p:txBody>
      </p:sp>
    </p:spTree>
    <p:extLst>
      <p:ext uri="{BB962C8B-B14F-4D97-AF65-F5344CB8AC3E}">
        <p14:creationId xmlns:p14="http://schemas.microsoft.com/office/powerpoint/2010/main" val="212172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9D440-9FFE-0F5F-E967-82173EFFE3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2458D3-2F61-F5B8-791C-A185D3E701A2}"/>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7075A30-B642-7C09-7C45-8BF07DEF3A4A}"/>
              </a:ext>
            </a:extLst>
          </p:cNvPr>
          <p:cNvSpPr>
            <a:spLocks noGrp="1"/>
          </p:cNvSpPr>
          <p:nvPr>
            <p:ph type="body" idx="1"/>
          </p:nvPr>
        </p:nvSpPr>
        <p:spPr/>
        <p:txBody>
          <a:bodyPr/>
          <a:lstStyle/>
          <a:p>
            <a:endParaRPr lang="en-BE" dirty="0"/>
          </a:p>
        </p:txBody>
      </p:sp>
      <p:sp>
        <p:nvSpPr>
          <p:cNvPr id="4" name="Slide Number Placeholder 3">
            <a:extLst>
              <a:ext uri="{FF2B5EF4-FFF2-40B4-BE49-F238E27FC236}">
                <a16:creationId xmlns:a16="http://schemas.microsoft.com/office/drawing/2014/main" id="{BA565E9C-41B7-0EE5-AADC-6F3334542D36}"/>
              </a:ext>
            </a:extLst>
          </p:cNvPr>
          <p:cNvSpPr>
            <a:spLocks noGrp="1"/>
          </p:cNvSpPr>
          <p:nvPr>
            <p:ph type="sldNum" sz="quarter" idx="5"/>
          </p:nvPr>
        </p:nvSpPr>
        <p:spPr/>
        <p:txBody>
          <a:bodyPr/>
          <a:lstStyle/>
          <a:p>
            <a:fld id="{88172FA3-E0B6-4499-8F67-0AA3220878D9}" type="slidenum">
              <a:rPr lang="en-BE" smtClean="0"/>
              <a:t>7</a:t>
            </a:fld>
            <a:endParaRPr lang="en-BE"/>
          </a:p>
        </p:txBody>
      </p:sp>
    </p:spTree>
    <p:extLst>
      <p:ext uri="{BB962C8B-B14F-4D97-AF65-F5344CB8AC3E}">
        <p14:creationId xmlns:p14="http://schemas.microsoft.com/office/powerpoint/2010/main" val="2479986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172FA3-E0B6-4499-8F67-0AA3220878D9}" type="slidenum">
              <a:rPr lang="en-BE" smtClean="0"/>
              <a:t>11</a:t>
            </a:fld>
            <a:endParaRPr lang="en-BE"/>
          </a:p>
        </p:txBody>
      </p:sp>
    </p:spTree>
    <p:extLst>
      <p:ext uri="{BB962C8B-B14F-4D97-AF65-F5344CB8AC3E}">
        <p14:creationId xmlns:p14="http://schemas.microsoft.com/office/powerpoint/2010/main" val="2488032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9AF6FDB0-9613-7CB7-040C-77EDE927877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192000" cy="57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16">
            <a:extLst>
              <a:ext uri="{FF2B5EF4-FFF2-40B4-BE49-F238E27FC236}">
                <a16:creationId xmlns:a16="http://schemas.microsoft.com/office/drawing/2014/main" id="{8DF69168-B507-B04F-1950-A13B829708F1}"/>
              </a:ext>
            </a:extLst>
          </p:cNvPr>
          <p:cNvSpPr>
            <a:spLocks noGrp="1"/>
          </p:cNvSpPr>
          <p:nvPr>
            <p:ph type="ftr" sz="quarter" idx="3"/>
          </p:nvPr>
        </p:nvSpPr>
        <p:spPr>
          <a:xfrm>
            <a:off x="4038600" y="6164164"/>
            <a:ext cx="4114800" cy="365125"/>
          </a:xfrm>
          <a:prstGeom prst="rect">
            <a:avLst/>
          </a:prstGeom>
        </p:spPr>
        <p:txBody>
          <a:bodyPr vert="horz" lIns="91440" tIns="45720" rIns="91440" bIns="45720" rtlCol="0" anchor="ctr"/>
          <a:lstStyle>
            <a:lvl1pPr algn="ctr">
              <a:defRPr sz="1100">
                <a:solidFill>
                  <a:schemeClr val="tx1"/>
                </a:solidFill>
              </a:defRPr>
            </a:lvl1pPr>
          </a:lstStyle>
          <a:p>
            <a:endParaRPr lang="it-IT" sz="1100" dirty="0"/>
          </a:p>
        </p:txBody>
      </p:sp>
    </p:spTree>
    <p:extLst>
      <p:ext uri="{BB962C8B-B14F-4D97-AF65-F5344CB8AC3E}">
        <p14:creationId xmlns:p14="http://schemas.microsoft.com/office/powerpoint/2010/main" val="260374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4" name="Segnaposto piè di pagina 16">
            <a:extLst>
              <a:ext uri="{FF2B5EF4-FFF2-40B4-BE49-F238E27FC236}">
                <a16:creationId xmlns:a16="http://schemas.microsoft.com/office/drawing/2014/main" id="{5D6E8E6B-837B-8829-CA3D-64A86115F4E6}"/>
              </a:ext>
            </a:extLst>
          </p:cNvPr>
          <p:cNvSpPr>
            <a:spLocks noGrp="1"/>
          </p:cNvSpPr>
          <p:nvPr>
            <p:ph type="ftr" sz="quarter" idx="3"/>
          </p:nvPr>
        </p:nvSpPr>
        <p:spPr>
          <a:xfrm>
            <a:off x="4038600" y="6164164"/>
            <a:ext cx="4114800" cy="365125"/>
          </a:xfrm>
          <a:prstGeom prst="rect">
            <a:avLst/>
          </a:prstGeom>
        </p:spPr>
        <p:txBody>
          <a:bodyPr vert="horz" lIns="91440" tIns="45720" rIns="91440" bIns="45720" rtlCol="0" anchor="ctr"/>
          <a:lstStyle>
            <a:lvl1pPr algn="ctr">
              <a:defRPr sz="1100">
                <a:solidFill>
                  <a:schemeClr val="tx1"/>
                </a:solidFill>
              </a:defRPr>
            </a:lvl1pPr>
          </a:lstStyle>
          <a:p>
            <a:endParaRPr lang="it-IT" sz="1100" dirty="0"/>
          </a:p>
        </p:txBody>
      </p:sp>
    </p:spTree>
    <p:extLst>
      <p:ext uri="{BB962C8B-B14F-4D97-AF65-F5344CB8AC3E}">
        <p14:creationId xmlns:p14="http://schemas.microsoft.com/office/powerpoint/2010/main" val="41251501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6B776-2D76-5F78-218C-2E2AE7DC9F18}"/>
              </a:ext>
            </a:extLst>
          </p:cNvPr>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ADF20B85-ADC6-C029-3709-55F1C4AA1D99}"/>
              </a:ext>
            </a:extLst>
          </p:cNvPr>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Segnaposto piè di pagina 16">
            <a:extLst>
              <a:ext uri="{FF2B5EF4-FFF2-40B4-BE49-F238E27FC236}">
                <a16:creationId xmlns:a16="http://schemas.microsoft.com/office/drawing/2014/main" id="{DF74998F-C59B-59B1-3130-D9438BE18DCF}"/>
              </a:ext>
            </a:extLst>
          </p:cNvPr>
          <p:cNvSpPr>
            <a:spLocks noGrp="1"/>
          </p:cNvSpPr>
          <p:nvPr>
            <p:ph type="ftr" sz="quarter" idx="3"/>
          </p:nvPr>
        </p:nvSpPr>
        <p:spPr>
          <a:xfrm>
            <a:off x="4038600" y="6164164"/>
            <a:ext cx="4114800" cy="365125"/>
          </a:xfrm>
          <a:prstGeom prst="rect">
            <a:avLst/>
          </a:prstGeom>
        </p:spPr>
        <p:txBody>
          <a:bodyPr vert="horz" lIns="91440" tIns="45720" rIns="91440" bIns="45720" rtlCol="0" anchor="ctr"/>
          <a:lstStyle>
            <a:lvl1pPr algn="ctr">
              <a:defRPr sz="1100">
                <a:solidFill>
                  <a:schemeClr val="tx1"/>
                </a:solidFill>
              </a:defRPr>
            </a:lvl1pPr>
          </a:lstStyle>
          <a:p>
            <a:endParaRPr lang="it-IT" sz="1100" dirty="0"/>
          </a:p>
        </p:txBody>
      </p:sp>
    </p:spTree>
    <p:extLst>
      <p:ext uri="{BB962C8B-B14F-4D97-AF65-F5344CB8AC3E}">
        <p14:creationId xmlns:p14="http://schemas.microsoft.com/office/powerpoint/2010/main" val="3045334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egnaposto piè di pagina 16">
            <a:extLst>
              <a:ext uri="{FF2B5EF4-FFF2-40B4-BE49-F238E27FC236}">
                <a16:creationId xmlns:a16="http://schemas.microsoft.com/office/drawing/2014/main" id="{C47BA4AD-BE25-3AC8-A7A4-7170233FDC99}"/>
              </a:ext>
            </a:extLst>
          </p:cNvPr>
          <p:cNvSpPr>
            <a:spLocks noGrp="1"/>
          </p:cNvSpPr>
          <p:nvPr>
            <p:ph type="ftr" sz="quarter" idx="3"/>
          </p:nvPr>
        </p:nvSpPr>
        <p:spPr>
          <a:xfrm>
            <a:off x="4038600" y="6164164"/>
            <a:ext cx="4114800" cy="365125"/>
          </a:xfrm>
          <a:prstGeom prst="rect">
            <a:avLst/>
          </a:prstGeom>
        </p:spPr>
        <p:txBody>
          <a:bodyPr vert="horz" lIns="91440" tIns="45720" rIns="91440" bIns="45720" rtlCol="0" anchor="ctr"/>
          <a:lstStyle>
            <a:lvl1pPr algn="ctr">
              <a:defRPr sz="1100">
                <a:solidFill>
                  <a:schemeClr val="tx1"/>
                </a:solidFill>
              </a:defRPr>
            </a:lvl1pPr>
          </a:lstStyle>
          <a:p>
            <a:endParaRPr lang="it-IT" sz="1100" dirty="0"/>
          </a:p>
        </p:txBody>
      </p:sp>
    </p:spTree>
    <p:extLst>
      <p:ext uri="{BB962C8B-B14F-4D97-AF65-F5344CB8AC3E}">
        <p14:creationId xmlns:p14="http://schemas.microsoft.com/office/powerpoint/2010/main" val="1468565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382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8679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63B9AE2E-FB83-6E03-F71E-E558DDB17960}"/>
              </a:ext>
            </a:extLst>
          </p:cNvPr>
          <p:cNvPicPr>
            <a:picLocks noChangeAspect="1"/>
          </p:cNvPicPr>
          <p:nvPr userDrawn="1"/>
        </p:nvPicPr>
        <p:blipFill>
          <a:blip r:embed="rId5"/>
          <a:stretch>
            <a:fillRect/>
          </a:stretch>
        </p:blipFill>
        <p:spPr>
          <a:xfrm>
            <a:off x="9228328" y="6149914"/>
            <a:ext cx="2460949" cy="365126"/>
          </a:xfrm>
          <a:prstGeom prst="rect">
            <a:avLst/>
          </a:prstGeom>
        </p:spPr>
      </p:pic>
      <p:sp>
        <p:nvSpPr>
          <p:cNvPr id="12" name="Text Placeholder 6">
            <a:extLst>
              <a:ext uri="{FF2B5EF4-FFF2-40B4-BE49-F238E27FC236}">
                <a16:creationId xmlns:a16="http://schemas.microsoft.com/office/drawing/2014/main" id="{EAC539B7-ACEA-17C7-BC57-A5F324F7DE5D}"/>
              </a:ext>
            </a:extLst>
          </p:cNvPr>
          <p:cNvSpPr txBox="1">
            <a:spLocks/>
          </p:cNvSpPr>
          <p:nvPr userDrawn="1"/>
        </p:nvSpPr>
        <p:spPr bwMode="auto">
          <a:xfrm>
            <a:off x="419726" y="6189221"/>
            <a:ext cx="2935288" cy="26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20000"/>
              </a:spcBef>
              <a:buFont typeface="Arial" panose="020B0604020202020204" pitchFamily="34" charset="0"/>
              <a:buNone/>
            </a:pPr>
            <a:r>
              <a:rPr lang="en-US" altLang="en-US" sz="1100" b="1" dirty="0">
                <a:solidFill>
                  <a:srgbClr val="000000"/>
                </a:solidFill>
                <a:latin typeface="Avenir Book" panose="02000503020000020003" pitchFamily="2" charset="0"/>
                <a:cs typeface="Arial" panose="020B0604020202020204" pitchFamily="34" charset="0"/>
              </a:rPr>
              <a:t>2030</a:t>
            </a:r>
            <a:r>
              <a:rPr lang="en-US" altLang="en-US" sz="1100" dirty="0">
                <a:solidFill>
                  <a:srgbClr val="000000"/>
                </a:solidFill>
                <a:latin typeface="Avenir Book" panose="02000503020000020003" pitchFamily="2" charset="0"/>
                <a:cs typeface="Arial" panose="020B0604020202020204" pitchFamily="34" charset="0"/>
              </a:rPr>
              <a:t> | Ending the AIDS epidemic</a:t>
            </a:r>
          </a:p>
        </p:txBody>
      </p:sp>
      <p:sp>
        <p:nvSpPr>
          <p:cNvPr id="17" name="Segnaposto piè di pagina 16">
            <a:extLst>
              <a:ext uri="{FF2B5EF4-FFF2-40B4-BE49-F238E27FC236}">
                <a16:creationId xmlns:a16="http://schemas.microsoft.com/office/drawing/2014/main" id="{3B7CA4AE-9BDD-7FAA-1C69-AA6B42B94CAF}"/>
              </a:ext>
            </a:extLst>
          </p:cNvPr>
          <p:cNvSpPr>
            <a:spLocks noGrp="1"/>
          </p:cNvSpPr>
          <p:nvPr>
            <p:ph type="ftr" sz="quarter" idx="3"/>
          </p:nvPr>
        </p:nvSpPr>
        <p:spPr>
          <a:xfrm>
            <a:off x="4038600" y="6164164"/>
            <a:ext cx="4114800" cy="365125"/>
          </a:xfrm>
          <a:prstGeom prst="rect">
            <a:avLst/>
          </a:prstGeom>
        </p:spPr>
        <p:txBody>
          <a:bodyPr vert="horz" lIns="91440" tIns="45720" rIns="91440" bIns="45720" rtlCol="0" anchor="ctr"/>
          <a:lstStyle>
            <a:lvl1pPr algn="ctr">
              <a:defRPr sz="1100">
                <a:solidFill>
                  <a:schemeClr val="tx1"/>
                </a:solidFill>
                <a:latin typeface="Avenir Book" panose="02000503020000020003" pitchFamily="2" charset="0"/>
              </a:defRPr>
            </a:lvl1pPr>
          </a:lstStyle>
          <a:p>
            <a:endParaRPr lang="it-IT" dirty="0">
              <a:latin typeface="Avenir Book" panose="02000503020000020003" pitchFamily="2" charset="0"/>
            </a:endParaRPr>
          </a:p>
        </p:txBody>
      </p:sp>
    </p:spTree>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egnaposto piè di pagina 16">
            <a:extLst>
              <a:ext uri="{FF2B5EF4-FFF2-40B4-BE49-F238E27FC236}">
                <a16:creationId xmlns:a16="http://schemas.microsoft.com/office/drawing/2014/main" id="{A932D455-4CBA-6F0B-2C6E-7B3A1EC8FC9B}"/>
              </a:ext>
            </a:extLst>
          </p:cNvPr>
          <p:cNvSpPr>
            <a:spLocks noGrp="1"/>
          </p:cNvSpPr>
          <p:nvPr>
            <p:ph type="ftr" sz="quarter" idx="3"/>
          </p:nvPr>
        </p:nvSpPr>
        <p:spPr>
          <a:xfrm>
            <a:off x="4038600" y="6164164"/>
            <a:ext cx="4114800" cy="365125"/>
          </a:xfrm>
          <a:prstGeom prst="rect">
            <a:avLst/>
          </a:prstGeom>
        </p:spPr>
        <p:txBody>
          <a:bodyPr vert="horz" lIns="91440" tIns="45720" rIns="91440" bIns="45720" rtlCol="0" anchor="ctr"/>
          <a:lstStyle>
            <a:lvl1pPr algn="ctr">
              <a:defRPr sz="1100">
                <a:solidFill>
                  <a:schemeClr val="tx1"/>
                </a:solidFill>
              </a:defRPr>
            </a:lvl1pPr>
          </a:lstStyle>
          <a:p>
            <a:endParaRPr lang="it-IT" sz="1100" dirty="0"/>
          </a:p>
        </p:txBody>
      </p:sp>
    </p:spTree>
  </p:cSld>
  <p:clrMap bg1="lt1" tx1="dk1" bg2="lt2" tx2="dk2" accent1="accent1" accent2="accent2" accent3="accent3" accent4="accent4" accent5="accent5" accent6="accent6" hlink="hlink" folHlink="folHlink"/>
  <p:sldLayoutIdLst>
    <p:sldLayoutId id="2147483860" r:id="rId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A7ADF3-0CC4-E176-6E06-754307255B49}"/>
              </a:ext>
            </a:extLst>
          </p:cNvPr>
          <p:cNvSpPr/>
          <p:nvPr userDrawn="1"/>
        </p:nvSpPr>
        <p:spPr>
          <a:xfrm>
            <a:off x="0" y="0"/>
            <a:ext cx="6096000" cy="6858000"/>
          </a:xfrm>
          <a:prstGeom prst="rect">
            <a:avLst/>
          </a:prstGeom>
          <a:solidFill>
            <a:srgbClr val="70C8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483861" r:id="rId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6">
            <a:extLst>
              <a:ext uri="{FF2B5EF4-FFF2-40B4-BE49-F238E27FC236}">
                <a16:creationId xmlns:a16="http://schemas.microsoft.com/office/drawing/2014/main" id="{01CCD696-EB66-1A93-D3AF-6C4F4D4D6B1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2" r:id="rId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emf"/><Relationship Id="rId3" Type="http://schemas.openxmlformats.org/officeDocument/2006/relationships/oleObject" Target="../embeddings/oleObject1.bin"/><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wmf"/><Relationship Id="rId11" Type="http://schemas.openxmlformats.org/officeDocument/2006/relationships/image" Target="../media/image13.jpeg"/><Relationship Id="rId5" Type="http://schemas.openxmlformats.org/officeDocument/2006/relationships/image" Target="../media/image7.png"/><Relationship Id="rId15" Type="http://schemas.openxmlformats.org/officeDocument/2006/relationships/image" Target="../media/image17.wmf"/><Relationship Id="rId10" Type="http://schemas.openxmlformats.org/officeDocument/2006/relationships/image" Target="../media/image12.jpg"/><Relationship Id="rId4" Type="http://schemas.openxmlformats.org/officeDocument/2006/relationships/image" Target="../media/image6.emf"/><Relationship Id="rId9" Type="http://schemas.openxmlformats.org/officeDocument/2006/relationships/image" Target="../media/image11.emf"/><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Placeholder 6">
            <a:extLst>
              <a:ext uri="{FF2B5EF4-FFF2-40B4-BE49-F238E27FC236}">
                <a16:creationId xmlns:a16="http://schemas.microsoft.com/office/drawing/2014/main" id="{86F3C317-593A-C868-1AD5-FD592D993F1E}"/>
              </a:ext>
            </a:extLst>
          </p:cNvPr>
          <p:cNvSpPr txBox="1">
            <a:spLocks/>
          </p:cNvSpPr>
          <p:nvPr/>
        </p:nvSpPr>
        <p:spPr bwMode="auto">
          <a:xfrm>
            <a:off x="407851" y="226265"/>
            <a:ext cx="2935288" cy="324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20000"/>
              </a:spcBef>
              <a:buFont typeface="Arial" panose="020B0604020202020204" pitchFamily="34" charset="0"/>
              <a:buNone/>
            </a:pPr>
            <a:r>
              <a:rPr lang="en-US" altLang="en-US" sz="1100" b="1" dirty="0">
                <a:solidFill>
                  <a:srgbClr val="000000"/>
                </a:solidFill>
                <a:cs typeface="Arial" panose="020B0604020202020204" pitchFamily="34" charset="0"/>
              </a:rPr>
              <a:t>UNAIDS</a:t>
            </a:r>
            <a:r>
              <a:rPr lang="en-US" altLang="en-US" sz="1100" dirty="0">
                <a:solidFill>
                  <a:srgbClr val="000000"/>
                </a:solidFill>
                <a:cs typeface="Arial" panose="020B0604020202020204" pitchFamily="34" charset="0"/>
              </a:rPr>
              <a:t> | JAN 2026</a:t>
            </a:r>
          </a:p>
        </p:txBody>
      </p:sp>
      <p:sp>
        <p:nvSpPr>
          <p:cNvPr id="6147" name="Title 1">
            <a:extLst>
              <a:ext uri="{FF2B5EF4-FFF2-40B4-BE49-F238E27FC236}">
                <a16:creationId xmlns:a16="http://schemas.microsoft.com/office/drawing/2014/main" id="{B15A630C-B87D-D17C-89DD-4712E6AF0A45}"/>
              </a:ext>
            </a:extLst>
          </p:cNvPr>
          <p:cNvSpPr txBox="1">
            <a:spLocks/>
          </p:cNvSpPr>
          <p:nvPr/>
        </p:nvSpPr>
        <p:spPr bwMode="auto">
          <a:xfrm>
            <a:off x="419726" y="942975"/>
            <a:ext cx="10179264" cy="62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4000" dirty="0">
                <a:solidFill>
                  <a:srgbClr val="000000"/>
                </a:solidFill>
                <a:latin typeface="Avenir Book" panose="02000503020000020003" pitchFamily="2" charset="0"/>
                <a:cs typeface="Arial" panose="020B0604020202020204" pitchFamily="34" charset="0"/>
              </a:rPr>
              <a:t>Resource Tracking and Transactions in NASA</a:t>
            </a:r>
          </a:p>
        </p:txBody>
      </p:sp>
      <p:sp>
        <p:nvSpPr>
          <p:cNvPr id="6148" name="Text Placeholder 6">
            <a:extLst>
              <a:ext uri="{FF2B5EF4-FFF2-40B4-BE49-F238E27FC236}">
                <a16:creationId xmlns:a16="http://schemas.microsoft.com/office/drawing/2014/main" id="{6E503B92-B501-E87E-0315-233D78B73343}"/>
              </a:ext>
            </a:extLst>
          </p:cNvPr>
          <p:cNvSpPr txBox="1">
            <a:spLocks/>
          </p:cNvSpPr>
          <p:nvPr/>
        </p:nvSpPr>
        <p:spPr bwMode="auto">
          <a:xfrm>
            <a:off x="419726" y="2330210"/>
            <a:ext cx="69532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20000"/>
              </a:spcBef>
              <a:buFont typeface="Arial" panose="020B0604020202020204" pitchFamily="34" charset="0"/>
              <a:buNone/>
            </a:pPr>
            <a:r>
              <a:rPr lang="en-US" altLang="en-US" sz="1200" b="1" dirty="0">
                <a:solidFill>
                  <a:srgbClr val="000000"/>
                </a:solidFill>
                <a:latin typeface="Avenir Book" panose="02000503020000020003" pitchFamily="2" charset="0"/>
                <a:cs typeface="Arial" panose="020B0604020202020204" pitchFamily="34" charset="0"/>
              </a:rPr>
              <a:t>PRESENTER NAME</a:t>
            </a:r>
          </a:p>
        </p:txBody>
      </p:sp>
      <p:pic>
        <p:nvPicPr>
          <p:cNvPr id="4" name="Immagine 3">
            <a:extLst>
              <a:ext uri="{FF2B5EF4-FFF2-40B4-BE49-F238E27FC236}">
                <a16:creationId xmlns:a16="http://schemas.microsoft.com/office/drawing/2014/main" id="{B6519C97-A328-05BE-BAA6-FEE847BEF98B}"/>
              </a:ext>
            </a:extLst>
          </p:cNvPr>
          <p:cNvPicPr>
            <a:picLocks noChangeAspect="1"/>
          </p:cNvPicPr>
          <p:nvPr/>
        </p:nvPicPr>
        <p:blipFill>
          <a:blip r:embed="rId2"/>
          <a:stretch>
            <a:fillRect/>
          </a:stretch>
        </p:blipFill>
        <p:spPr>
          <a:xfrm>
            <a:off x="9172074" y="115352"/>
            <a:ext cx="2901331" cy="545895"/>
          </a:xfrm>
          <a:prstGeom prst="rect">
            <a:avLst/>
          </a:prstGeom>
        </p:spPr>
      </p:pic>
      <p:pic>
        <p:nvPicPr>
          <p:cNvPr id="3" name="Picture 7">
            <a:extLst>
              <a:ext uri="{FF2B5EF4-FFF2-40B4-BE49-F238E27FC236}">
                <a16:creationId xmlns:a16="http://schemas.microsoft.com/office/drawing/2014/main" id="{96933472-C8FD-AF19-B8D7-7606568A58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81349"/>
            <a:ext cx="12192000" cy="4897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C91AD4AE-3F33-C456-FD4E-E9CF6F029749}"/>
              </a:ext>
            </a:extLst>
          </p:cNvPr>
          <p:cNvSpPr txBox="1"/>
          <p:nvPr/>
        </p:nvSpPr>
        <p:spPr>
          <a:xfrm>
            <a:off x="509667" y="330951"/>
            <a:ext cx="11137690" cy="830997"/>
          </a:xfrm>
          <a:prstGeom prst="rect">
            <a:avLst/>
          </a:prstGeom>
          <a:noFill/>
        </p:spPr>
        <p:txBody>
          <a:bodyPr wrap="square">
            <a:spAutoFit/>
          </a:bodyPr>
          <a:lstStyle/>
          <a:p>
            <a:pPr eaLnBrk="1" hangingPunct="1"/>
            <a:r>
              <a:rPr lang="en-US" altLang="en-US" sz="3000" dirty="0">
                <a:solidFill>
                  <a:srgbClr val="E31937"/>
                </a:solidFill>
                <a:latin typeface="Avenir Book" panose="02000503020000020003" pitchFamily="2" charset="0"/>
                <a:cs typeface="Arial" panose="020B0604020202020204" pitchFamily="34" charset="0"/>
              </a:rPr>
              <a:t>NASA principle 3: </a:t>
            </a:r>
          </a:p>
          <a:p>
            <a:pPr eaLnBrk="1" hangingPunct="1"/>
            <a:r>
              <a:rPr lang="en-US" altLang="en-US" dirty="0">
                <a:latin typeface="Avenir Book" panose="02000503020000020003" pitchFamily="2" charset="0"/>
                <a:cs typeface="Arial" panose="020B0604020202020204" pitchFamily="34" charset="0"/>
              </a:rPr>
              <a:t>Only capture complete &amp; balanced transactions</a:t>
            </a:r>
          </a:p>
        </p:txBody>
      </p:sp>
      <p:sp>
        <p:nvSpPr>
          <p:cNvPr id="8" name="Segnaposto piè di pagina 7">
            <a:extLst>
              <a:ext uri="{FF2B5EF4-FFF2-40B4-BE49-F238E27FC236}">
                <a16:creationId xmlns:a16="http://schemas.microsoft.com/office/drawing/2014/main" id="{161C814A-4AAC-4267-DC80-1B5434DD1C28}"/>
              </a:ext>
            </a:extLst>
          </p:cNvPr>
          <p:cNvSpPr>
            <a:spLocks noGrp="1"/>
          </p:cNvSpPr>
          <p:nvPr>
            <p:ph type="ftr" sz="quarter" idx="3"/>
          </p:nvPr>
        </p:nvSpPr>
        <p:spPr/>
        <p:txBody>
          <a:bodyPr/>
          <a:lstStyle/>
          <a:p>
            <a:r>
              <a:rPr lang="it-IT" sz="1100" dirty="0">
                <a:latin typeface="Avenir Book" panose="02000503020000020003" pitchFamily="2" charset="0"/>
              </a:rPr>
              <a:t>9</a:t>
            </a:r>
          </a:p>
        </p:txBody>
      </p:sp>
      <p:pic>
        <p:nvPicPr>
          <p:cNvPr id="7" name="Immagine 6" descr="Immagine che contiene schermata, cerchio&#10;&#10;Il contenuto generato dall'IA potrebbe non essere corretto.">
            <a:extLst>
              <a:ext uri="{FF2B5EF4-FFF2-40B4-BE49-F238E27FC236}">
                <a16:creationId xmlns:a16="http://schemas.microsoft.com/office/drawing/2014/main" id="{DBB8457E-B47D-7127-ABDA-0D9BBF12EA7E}"/>
              </a:ext>
            </a:extLst>
          </p:cNvPr>
          <p:cNvPicPr>
            <a:picLocks noChangeAspect="1"/>
          </p:cNvPicPr>
          <p:nvPr/>
        </p:nvPicPr>
        <p:blipFill>
          <a:blip r:embed="rId2"/>
          <a:stretch>
            <a:fillRect/>
          </a:stretch>
        </p:blipFill>
        <p:spPr>
          <a:xfrm>
            <a:off x="1561955" y="1005697"/>
            <a:ext cx="9068089" cy="4060852"/>
          </a:xfrm>
          <a:prstGeom prst="rect">
            <a:avLst/>
          </a:prstGeom>
        </p:spPr>
      </p:pic>
      <p:grpSp>
        <p:nvGrpSpPr>
          <p:cNvPr id="9" name="Gruppo 8">
            <a:extLst>
              <a:ext uri="{FF2B5EF4-FFF2-40B4-BE49-F238E27FC236}">
                <a16:creationId xmlns:a16="http://schemas.microsoft.com/office/drawing/2014/main" id="{4A8B5E3E-9FEC-7968-D491-CF4BB6C25BC4}"/>
              </a:ext>
            </a:extLst>
          </p:cNvPr>
          <p:cNvGrpSpPr/>
          <p:nvPr/>
        </p:nvGrpSpPr>
        <p:grpSpPr>
          <a:xfrm>
            <a:off x="4215448" y="5212766"/>
            <a:ext cx="3778623" cy="659778"/>
            <a:chOff x="4215448" y="4813610"/>
            <a:chExt cx="3778623" cy="659778"/>
          </a:xfrm>
        </p:grpSpPr>
        <p:sp>
          <p:nvSpPr>
            <p:cNvPr id="10" name="Doppia parentesi graffa 9">
              <a:extLst>
                <a:ext uri="{FF2B5EF4-FFF2-40B4-BE49-F238E27FC236}">
                  <a16:creationId xmlns:a16="http://schemas.microsoft.com/office/drawing/2014/main" id="{725256C3-5F99-E798-5E68-4D1FC4EF47D0}"/>
                </a:ext>
              </a:extLst>
            </p:cNvPr>
            <p:cNvSpPr/>
            <p:nvPr/>
          </p:nvSpPr>
          <p:spPr>
            <a:xfrm>
              <a:off x="4561341" y="4827057"/>
              <a:ext cx="3086366" cy="646331"/>
            </a:xfrm>
            <a:prstGeom prst="bracePair">
              <a:avLst/>
            </a:prstGeom>
            <a:ln w="19050">
              <a:solidFill>
                <a:srgbClr val="E31937"/>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eaLnBrk="1" hangingPunct="1">
                <a:buFontTx/>
                <a:buNone/>
              </a:pPr>
              <a:endParaRPr lang="en-US" altLang="en-US" dirty="0">
                <a:latin typeface="Avenir Book" panose="02000503020000020003" pitchFamily="2" charset="0"/>
              </a:endParaRPr>
            </a:p>
          </p:txBody>
        </p:sp>
        <p:sp>
          <p:nvSpPr>
            <p:cNvPr id="12" name="CasellaDiTesto 11">
              <a:extLst>
                <a:ext uri="{FF2B5EF4-FFF2-40B4-BE49-F238E27FC236}">
                  <a16:creationId xmlns:a16="http://schemas.microsoft.com/office/drawing/2014/main" id="{6EA591A9-2CEA-3371-1928-FAC0C4D66ABB}"/>
                </a:ext>
              </a:extLst>
            </p:cNvPr>
            <p:cNvSpPr txBox="1"/>
            <p:nvPr/>
          </p:nvSpPr>
          <p:spPr>
            <a:xfrm>
              <a:off x="4215448" y="4813610"/>
              <a:ext cx="3778623" cy="584775"/>
            </a:xfrm>
            <a:prstGeom prst="rect">
              <a:avLst/>
            </a:prstGeom>
            <a:noFill/>
          </p:spPr>
          <p:txBody>
            <a:bodyPr wrap="square">
              <a:spAutoFit/>
            </a:bodyPr>
            <a:lstStyle/>
            <a:p>
              <a:pPr algn="ctr" defTabSz="914400" eaLnBrk="1" hangingPunct="1">
                <a:buNone/>
              </a:pPr>
              <a:r>
                <a:rPr lang="en-US" altLang="en-US" dirty="0">
                  <a:solidFill>
                    <a:srgbClr val="FF0000"/>
                  </a:solidFill>
                  <a:latin typeface="Webdings" panose="05030102010509060703" pitchFamily="18" charset="2"/>
                </a:rPr>
                <a:t>-</a:t>
              </a:r>
              <a:br>
                <a:rPr lang="en-US" altLang="en-US" dirty="0">
                  <a:solidFill>
                    <a:srgbClr val="FF0000"/>
                  </a:solidFill>
                  <a:latin typeface="Webdings" panose="05030102010509060703" pitchFamily="18" charset="2"/>
                </a:rPr>
              </a:br>
              <a:r>
                <a:rPr lang="en-US" altLang="en-US" sz="1400" dirty="0"/>
                <a:t>Expenditure: 100? 190? or 90?</a:t>
              </a:r>
              <a:endParaRPr lang="en-US" altLang="en-US" sz="1400" dirty="0">
                <a:latin typeface="Avenir Book" panose="02000503020000020003" pitchFamily="2" charset="0"/>
              </a:endParaRPr>
            </a:p>
          </p:txBody>
        </p:sp>
      </p:grpSp>
    </p:spTree>
    <p:extLst>
      <p:ext uri="{BB962C8B-B14F-4D97-AF65-F5344CB8AC3E}">
        <p14:creationId xmlns:p14="http://schemas.microsoft.com/office/powerpoint/2010/main" val="1937126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00A52-8D0F-AE33-2204-603C263BD2B5}"/>
            </a:ext>
          </a:extLst>
        </p:cNvPr>
        <p:cNvGrpSpPr/>
        <p:nvPr/>
      </p:nvGrpSpPr>
      <p:grpSpPr>
        <a:xfrm>
          <a:off x="0" y="0"/>
          <a:ext cx="0" cy="0"/>
          <a:chOff x="0" y="0"/>
          <a:chExt cx="0" cy="0"/>
        </a:xfrm>
      </p:grpSpPr>
      <p:sp>
        <p:nvSpPr>
          <p:cNvPr id="69" name="Segnaposto piè di pagina 68">
            <a:extLst>
              <a:ext uri="{FF2B5EF4-FFF2-40B4-BE49-F238E27FC236}">
                <a16:creationId xmlns:a16="http://schemas.microsoft.com/office/drawing/2014/main" id="{70EB6166-E20F-2263-0559-9BC6A52074C9}"/>
              </a:ext>
            </a:extLst>
          </p:cNvPr>
          <p:cNvSpPr>
            <a:spLocks noGrp="1"/>
          </p:cNvSpPr>
          <p:nvPr>
            <p:ph type="ftr" sz="quarter" idx="3"/>
          </p:nvPr>
        </p:nvSpPr>
        <p:spPr/>
        <p:txBody>
          <a:bodyPr/>
          <a:lstStyle/>
          <a:p>
            <a:r>
              <a:rPr lang="it-IT" sz="1100" dirty="0">
                <a:latin typeface="Avenir Book" panose="02000503020000020003" pitchFamily="2" charset="0"/>
              </a:rPr>
              <a:t>10</a:t>
            </a:r>
          </a:p>
        </p:txBody>
      </p:sp>
      <p:sp>
        <p:nvSpPr>
          <p:cNvPr id="2" name="TextBox 1">
            <a:extLst>
              <a:ext uri="{FF2B5EF4-FFF2-40B4-BE49-F238E27FC236}">
                <a16:creationId xmlns:a16="http://schemas.microsoft.com/office/drawing/2014/main" id="{9FB31B41-9C72-518E-9BF5-C3EC84BA2D9B}"/>
              </a:ext>
            </a:extLst>
          </p:cNvPr>
          <p:cNvSpPr txBox="1"/>
          <p:nvPr/>
        </p:nvSpPr>
        <p:spPr>
          <a:xfrm>
            <a:off x="509667" y="330951"/>
            <a:ext cx="11137690" cy="553998"/>
          </a:xfrm>
          <a:prstGeom prst="rect">
            <a:avLst/>
          </a:prstGeom>
          <a:noFill/>
        </p:spPr>
        <p:txBody>
          <a:bodyPr wrap="square">
            <a:spAutoFit/>
          </a:bodyPr>
          <a:lstStyle/>
          <a:p>
            <a:pPr eaLnBrk="1" hangingPunct="1"/>
            <a:r>
              <a:rPr lang="en-US" altLang="en-US" sz="3000" dirty="0">
                <a:solidFill>
                  <a:schemeClr val="accent2"/>
                </a:solidFill>
                <a:latin typeface="Avenir Book" panose="02000503020000020003" pitchFamily="2" charset="0"/>
                <a:cs typeface="Arial" panose="020B0604020202020204" pitchFamily="34" charset="0"/>
              </a:rPr>
              <a:t>Transfer of transactions to DCTs and RTT</a:t>
            </a:r>
          </a:p>
        </p:txBody>
      </p:sp>
      <p:sp>
        <p:nvSpPr>
          <p:cNvPr id="3" name="CasellaDiTesto 2">
            <a:extLst>
              <a:ext uri="{FF2B5EF4-FFF2-40B4-BE49-F238E27FC236}">
                <a16:creationId xmlns:a16="http://schemas.microsoft.com/office/drawing/2014/main" id="{FDAEC73F-AF6C-73E5-BFD0-40FAFC17B7A6}"/>
              </a:ext>
            </a:extLst>
          </p:cNvPr>
          <p:cNvSpPr txBox="1"/>
          <p:nvPr/>
        </p:nvSpPr>
        <p:spPr>
          <a:xfrm>
            <a:off x="509667" y="2588943"/>
            <a:ext cx="7834764" cy="1506823"/>
          </a:xfrm>
          <a:prstGeom prst="rect">
            <a:avLst/>
          </a:prstGeom>
          <a:noFill/>
        </p:spPr>
        <p:txBody>
          <a:bodyPr wrap="square">
            <a:spAutoFit/>
          </a:bodyPr>
          <a:lstStyle/>
          <a:p>
            <a:pPr eaLnBrk="1" hangingPunct="1">
              <a:lnSpc>
                <a:spcPts val="2800"/>
              </a:lnSpc>
            </a:pPr>
            <a:r>
              <a:rPr lang="en-US" altLang="en-US" sz="2000" dirty="0">
                <a:solidFill>
                  <a:srgbClr val="000000"/>
                </a:solidFill>
                <a:latin typeface="Avenir Book" panose="02000503020000020003" pitchFamily="2" charset="0"/>
                <a:cs typeface="Arial" panose="020B0604020202020204" pitchFamily="34" charset="0"/>
              </a:rPr>
              <a:t>Once transactions have been correctly recreated in Excel, they can be entered or copied into the Data consolidation tool (DCT) which can then be imported into the NASA Resource Tracking Tool (RTT), which assists to consolidate and summarize all the data.</a:t>
            </a:r>
          </a:p>
        </p:txBody>
      </p:sp>
    </p:spTree>
    <p:extLst>
      <p:ext uri="{BB962C8B-B14F-4D97-AF65-F5344CB8AC3E}">
        <p14:creationId xmlns:p14="http://schemas.microsoft.com/office/powerpoint/2010/main" val="1122050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97FCB09A-DE85-C0EB-DC7F-5D085C59A8E8}"/>
              </a:ext>
            </a:extLst>
          </p:cNvPr>
          <p:cNvSpPr/>
          <p:nvPr/>
        </p:nvSpPr>
        <p:spPr>
          <a:xfrm>
            <a:off x="0" y="0"/>
            <a:ext cx="12192000" cy="6858000"/>
          </a:xfrm>
          <a:prstGeom prst="rect">
            <a:avLst/>
          </a:prstGeom>
          <a:solidFill>
            <a:srgbClr val="E319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extBox 1">
            <a:extLst>
              <a:ext uri="{FF2B5EF4-FFF2-40B4-BE49-F238E27FC236}">
                <a16:creationId xmlns:a16="http://schemas.microsoft.com/office/drawing/2014/main" id="{88A0C710-80BD-110F-E46C-79A901217505}"/>
              </a:ext>
            </a:extLst>
          </p:cNvPr>
          <p:cNvSpPr txBox="1"/>
          <p:nvPr/>
        </p:nvSpPr>
        <p:spPr bwMode="auto">
          <a:xfrm>
            <a:off x="3601386" y="2383036"/>
            <a:ext cx="4989227" cy="734246"/>
          </a:xfrm>
          <a:prstGeom prst="rect">
            <a:avLst/>
          </a:prstGeom>
          <a:noFill/>
          <a:ln>
            <a:noFill/>
          </a:ln>
        </p:spPr>
        <p:txBody>
          <a:bodyPr vert="horz" wrap="square" lIns="91440" tIns="45720" rIns="91440" bIns="45720" numCol="1" anchor="ctr" anchorCtr="0" compatLnSpc="1">
            <a:prstTxWarp prst="textNoShape">
              <a:avLst/>
            </a:prstTxWarp>
            <a:normAutofit lnSpcReduction="10000"/>
          </a:bodyPr>
          <a:lstStyle/>
          <a:p>
            <a:pPr algn="ctr">
              <a:spcAft>
                <a:spcPts val="600"/>
              </a:spcAft>
            </a:pPr>
            <a:r>
              <a:rPr lang="en-US" altLang="en-US" sz="4400" b="1" dirty="0">
                <a:solidFill>
                  <a:schemeClr val="bg1"/>
                </a:solidFill>
                <a:latin typeface="Avenir Book" panose="02000503020000020003" pitchFamily="2" charset="0"/>
                <a:ea typeface="+mj-ea"/>
                <a:cs typeface="+mj-cs"/>
              </a:rPr>
              <a:t>THANK YOU</a:t>
            </a:r>
          </a:p>
        </p:txBody>
      </p:sp>
      <p:sp>
        <p:nvSpPr>
          <p:cNvPr id="6" name="TextBox 3">
            <a:extLst>
              <a:ext uri="{FF2B5EF4-FFF2-40B4-BE49-F238E27FC236}">
                <a16:creationId xmlns:a16="http://schemas.microsoft.com/office/drawing/2014/main" id="{CB8E8C78-9DAD-8F79-641F-63D8DA9D83D6}"/>
              </a:ext>
            </a:extLst>
          </p:cNvPr>
          <p:cNvSpPr txBox="1"/>
          <p:nvPr/>
        </p:nvSpPr>
        <p:spPr bwMode="auto">
          <a:xfrm>
            <a:off x="1" y="3228120"/>
            <a:ext cx="12192000" cy="1302316"/>
          </a:xfrm>
          <a:prstGeom prst="rect">
            <a:avLst/>
          </a:prstGeom>
          <a:noFill/>
          <a:ln>
            <a:noFill/>
          </a:ln>
        </p:spPr>
        <p:txBody>
          <a:bodyPr vert="horz" wrap="square" lIns="91440" tIns="45720" rIns="91440" bIns="45720" numCol="1" anchor="t" anchorCtr="0" compatLnSpc="1">
            <a:prstTxWarp prst="textNoShape">
              <a:avLst/>
            </a:prstTxWarp>
            <a:normAutofit/>
          </a:bodyPr>
          <a:lstStyle/>
          <a:p>
            <a:pPr algn="ctr">
              <a:spcBef>
                <a:spcPct val="20000"/>
              </a:spcBef>
            </a:pPr>
            <a:r>
              <a:rPr lang="en-US" dirty="0">
                <a:solidFill>
                  <a:schemeClr val="bg1"/>
                </a:solidFill>
                <a:latin typeface="Avenir Book" panose="02000503020000020003" pitchFamily="2" charset="0"/>
                <a:ea typeface="+mn-ea"/>
                <a:cs typeface="Arial" panose="020B0604020202020204" pitchFamily="34" charset="0"/>
              </a:rPr>
              <a:t>For more information, </a:t>
            </a:r>
            <a:br>
              <a:rPr lang="en-US" dirty="0">
                <a:solidFill>
                  <a:schemeClr val="bg1"/>
                </a:solidFill>
                <a:latin typeface="Avenir Book" panose="02000503020000020003" pitchFamily="2" charset="0"/>
                <a:ea typeface="+mn-ea"/>
                <a:cs typeface="Arial" panose="020B0604020202020204" pitchFamily="34" charset="0"/>
              </a:rPr>
            </a:br>
            <a:r>
              <a:rPr lang="en-US" dirty="0">
                <a:solidFill>
                  <a:schemeClr val="bg1"/>
                </a:solidFill>
                <a:latin typeface="Avenir Book" panose="02000503020000020003" pitchFamily="2" charset="0"/>
                <a:ea typeface="+mn-ea"/>
                <a:cs typeface="Arial" panose="020B0604020202020204" pitchFamily="34" charset="0"/>
              </a:rPr>
              <a:t>contact UNAIDS Resource Tracking:</a:t>
            </a:r>
          </a:p>
          <a:p>
            <a:pPr algn="ctr">
              <a:spcBef>
                <a:spcPct val="20000"/>
              </a:spcBef>
            </a:pPr>
            <a:r>
              <a:rPr lang="en-US" dirty="0">
                <a:solidFill>
                  <a:schemeClr val="bg1"/>
                </a:solidFill>
                <a:latin typeface="Avenir Book" panose="02000503020000020003" pitchFamily="2" charset="0"/>
                <a:ea typeface="+mn-ea"/>
                <a:cs typeface="Arial" panose="020B0604020202020204" pitchFamily="34" charset="0"/>
              </a:rPr>
              <a:t>Teresa Guthrie</a:t>
            </a:r>
          </a:p>
          <a:p>
            <a:pPr algn="ctr">
              <a:spcBef>
                <a:spcPct val="20000"/>
              </a:spcBef>
            </a:pPr>
            <a:r>
              <a:rPr lang="en-US" dirty="0">
                <a:solidFill>
                  <a:schemeClr val="bg1"/>
                </a:solidFill>
                <a:latin typeface="Avenir Book" panose="02000503020000020003" pitchFamily="2" charset="0"/>
                <a:ea typeface="+mn-ea"/>
                <a:cs typeface="Arial" panose="020B0604020202020204" pitchFamily="34" charset="0"/>
              </a:rPr>
              <a:t>guthriet@unaids.org </a:t>
            </a:r>
          </a:p>
        </p:txBody>
      </p:sp>
    </p:spTree>
    <p:extLst>
      <p:ext uri="{BB962C8B-B14F-4D97-AF65-F5344CB8AC3E}">
        <p14:creationId xmlns:p14="http://schemas.microsoft.com/office/powerpoint/2010/main" val="395517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16F5B857-669E-74BD-AAD5-4EE51CE4142E}"/>
              </a:ext>
            </a:extLst>
          </p:cNvPr>
          <p:cNvPicPr>
            <a:picLocks noChangeAspect="1"/>
          </p:cNvPicPr>
          <p:nvPr/>
        </p:nvPicPr>
        <p:blipFill>
          <a:blip r:embed="rId2"/>
          <a:stretch>
            <a:fillRect/>
          </a:stretch>
        </p:blipFill>
        <p:spPr>
          <a:xfrm>
            <a:off x="4272062" y="3160719"/>
            <a:ext cx="3647876" cy="541228"/>
          </a:xfrm>
          <a:prstGeom prst="rect">
            <a:avLst/>
          </a:prstGeom>
        </p:spPr>
      </p:pic>
    </p:spTree>
    <p:extLst>
      <p:ext uri="{BB962C8B-B14F-4D97-AF65-F5344CB8AC3E}">
        <p14:creationId xmlns:p14="http://schemas.microsoft.com/office/powerpoint/2010/main" val="416726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85565185-FA20-0866-AD63-D69BF257E429}"/>
              </a:ext>
            </a:extLst>
          </p:cNvPr>
          <p:cNvSpPr txBox="1"/>
          <p:nvPr/>
        </p:nvSpPr>
        <p:spPr>
          <a:xfrm>
            <a:off x="509667" y="330951"/>
            <a:ext cx="11137690" cy="553998"/>
          </a:xfrm>
          <a:prstGeom prst="rect">
            <a:avLst/>
          </a:prstGeom>
          <a:noFill/>
        </p:spPr>
        <p:txBody>
          <a:bodyPr wrap="square">
            <a:spAutoFit/>
          </a:bodyPr>
          <a:lstStyle/>
          <a:p>
            <a:pPr eaLnBrk="1" hangingPunct="1"/>
            <a:r>
              <a:rPr lang="en-US" altLang="en-US" sz="3000" dirty="0">
                <a:solidFill>
                  <a:srgbClr val="E31937"/>
                </a:solidFill>
                <a:latin typeface="Avenir Book" panose="02000503020000020003" pitchFamily="2" charset="0"/>
                <a:cs typeface="Arial" panose="020B0604020202020204" pitchFamily="34" charset="0"/>
              </a:rPr>
              <a:t>Transactions in NASA </a:t>
            </a:r>
          </a:p>
        </p:txBody>
      </p:sp>
      <p:sp>
        <p:nvSpPr>
          <p:cNvPr id="8" name="Segnaposto piè di pagina 7">
            <a:extLst>
              <a:ext uri="{FF2B5EF4-FFF2-40B4-BE49-F238E27FC236}">
                <a16:creationId xmlns:a16="http://schemas.microsoft.com/office/drawing/2014/main" id="{2EF30A06-B5AE-E23C-29AA-72AA6FBC852B}"/>
              </a:ext>
            </a:extLst>
          </p:cNvPr>
          <p:cNvSpPr>
            <a:spLocks noGrp="1"/>
          </p:cNvSpPr>
          <p:nvPr>
            <p:ph type="ftr" sz="quarter" idx="3"/>
          </p:nvPr>
        </p:nvSpPr>
        <p:spPr/>
        <p:txBody>
          <a:bodyPr/>
          <a:lstStyle/>
          <a:p>
            <a:r>
              <a:rPr lang="it-IT" sz="1100" dirty="0">
                <a:latin typeface="Avenir Book" panose="02000503020000020003" pitchFamily="2" charset="0"/>
              </a:rPr>
              <a:t>1</a:t>
            </a:r>
          </a:p>
        </p:txBody>
      </p:sp>
      <p:pic>
        <p:nvPicPr>
          <p:cNvPr id="4" name="Immagine 3" descr="Immagine che contiene testo, schermata, Carattere, biglietto da visita&#10;&#10;Il contenuto generato dall'IA potrebbe non essere corretto.">
            <a:extLst>
              <a:ext uri="{FF2B5EF4-FFF2-40B4-BE49-F238E27FC236}">
                <a16:creationId xmlns:a16="http://schemas.microsoft.com/office/drawing/2014/main" id="{62FA0368-1FCF-4763-CA15-72FDCC73DD1A}"/>
              </a:ext>
            </a:extLst>
          </p:cNvPr>
          <p:cNvPicPr>
            <a:picLocks noChangeAspect="1"/>
          </p:cNvPicPr>
          <p:nvPr/>
        </p:nvPicPr>
        <p:blipFill>
          <a:blip r:embed="rId2"/>
          <a:srcRect b="86000"/>
          <a:stretch>
            <a:fillRect/>
          </a:stretch>
        </p:blipFill>
        <p:spPr>
          <a:xfrm>
            <a:off x="1904990" y="1330294"/>
            <a:ext cx="8347044" cy="640857"/>
          </a:xfrm>
          <a:prstGeom prst="rect">
            <a:avLst/>
          </a:prstGeom>
        </p:spPr>
      </p:pic>
      <p:sp>
        <p:nvSpPr>
          <p:cNvPr id="7" name="CasellaDiTesto 6">
            <a:extLst>
              <a:ext uri="{FF2B5EF4-FFF2-40B4-BE49-F238E27FC236}">
                <a16:creationId xmlns:a16="http://schemas.microsoft.com/office/drawing/2014/main" id="{E2150015-3B1F-EEA9-7E95-F19C42D44D75}"/>
              </a:ext>
            </a:extLst>
          </p:cNvPr>
          <p:cNvSpPr txBox="1"/>
          <p:nvPr/>
        </p:nvSpPr>
        <p:spPr>
          <a:xfrm>
            <a:off x="1224816" y="2548774"/>
            <a:ext cx="9742367" cy="2338076"/>
          </a:xfrm>
          <a:prstGeom prst="rect">
            <a:avLst/>
          </a:prstGeom>
          <a:noFill/>
        </p:spPr>
        <p:txBody>
          <a:bodyPr wrap="square">
            <a:spAutoFit/>
          </a:bodyPr>
          <a:lstStyle/>
          <a:p>
            <a:pPr eaLnBrk="1" hangingPunct="1">
              <a:lnSpc>
                <a:spcPts val="2200"/>
              </a:lnSpc>
              <a:spcBef>
                <a:spcPct val="0"/>
              </a:spcBef>
              <a:buFontTx/>
              <a:buNone/>
            </a:pPr>
            <a:r>
              <a:rPr lang="en-US" altLang="en-US" sz="2000" dirty="0">
                <a:solidFill>
                  <a:srgbClr val="000000"/>
                </a:solidFill>
                <a:latin typeface="Avenir Book" panose="02000503020000020003" pitchFamily="2" charset="0"/>
                <a:cs typeface="Arial" panose="020B0604020202020204" pitchFamily="34" charset="0"/>
              </a:rPr>
              <a:t>A transaction represents the recorded transfer of resources between economic agents, allowing us to trace the flow of funds from their origin through to the purchaser, the provider, and ultimately to the delivery of services. </a:t>
            </a:r>
          </a:p>
          <a:p>
            <a:pPr eaLnBrk="1" hangingPunct="1">
              <a:lnSpc>
                <a:spcPts val="2200"/>
              </a:lnSpc>
              <a:spcBef>
                <a:spcPct val="0"/>
              </a:spcBef>
              <a:buFontTx/>
              <a:buNone/>
            </a:pPr>
            <a:endParaRPr lang="en-US" altLang="en-US" sz="2000" dirty="0">
              <a:solidFill>
                <a:srgbClr val="000000"/>
              </a:solidFill>
              <a:latin typeface="Avenir Book" panose="02000503020000020003" pitchFamily="2" charset="0"/>
              <a:cs typeface="Arial" panose="020B0604020202020204" pitchFamily="34" charset="0"/>
            </a:endParaRPr>
          </a:p>
          <a:p>
            <a:pPr eaLnBrk="1" hangingPunct="1">
              <a:lnSpc>
                <a:spcPts val="2200"/>
              </a:lnSpc>
              <a:spcBef>
                <a:spcPct val="0"/>
              </a:spcBef>
              <a:buFontTx/>
              <a:buNone/>
            </a:pPr>
            <a:r>
              <a:rPr lang="en-US" altLang="en-US" sz="2000" dirty="0">
                <a:solidFill>
                  <a:srgbClr val="000000"/>
                </a:solidFill>
                <a:latin typeface="Avenir Book" panose="02000503020000020003" pitchFamily="2" charset="0"/>
                <a:cs typeface="Arial" panose="020B0604020202020204" pitchFamily="34" charset="0"/>
              </a:rPr>
              <a:t>In the NASA framework, the transaction is the fundamental unit of financial tracking: it captures how resources move from a financing source to an implementing agent, who then pays a provider to deliver one or more AIDS Spending Categories (ASCs) to beneficiary populations, whether explicitly identified or not, through the use of production inputs.</a:t>
            </a:r>
          </a:p>
        </p:txBody>
      </p:sp>
    </p:spTree>
    <p:extLst>
      <p:ext uri="{BB962C8B-B14F-4D97-AF65-F5344CB8AC3E}">
        <p14:creationId xmlns:p14="http://schemas.microsoft.com/office/powerpoint/2010/main" val="3863870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9F9D9-4EE7-CB9C-9CB2-32BB55D81992}"/>
            </a:ext>
          </a:extLst>
        </p:cNvPr>
        <p:cNvGrpSpPr/>
        <p:nvPr/>
      </p:nvGrpSpPr>
      <p:grpSpPr>
        <a:xfrm>
          <a:off x="0" y="0"/>
          <a:ext cx="0" cy="0"/>
          <a:chOff x="0" y="0"/>
          <a:chExt cx="0" cy="0"/>
        </a:xfrm>
      </p:grpSpPr>
      <p:pic>
        <p:nvPicPr>
          <p:cNvPr id="3" name="Immagine 48" descr="Immagine che contiene testo, schermata, Carattere, biglietto da visita&#10;&#10;Il contenuto generato dall'IA potrebbe non essere corretto.">
            <a:extLst>
              <a:ext uri="{FF2B5EF4-FFF2-40B4-BE49-F238E27FC236}">
                <a16:creationId xmlns:a16="http://schemas.microsoft.com/office/drawing/2014/main" id="{0A9EB915-01DD-E431-17E8-F61EAF593B11}"/>
              </a:ext>
            </a:extLst>
          </p:cNvPr>
          <p:cNvPicPr>
            <a:picLocks noChangeAspect="1"/>
          </p:cNvPicPr>
          <p:nvPr/>
        </p:nvPicPr>
        <p:blipFill>
          <a:blip r:embed="rId2"/>
          <a:stretch>
            <a:fillRect/>
          </a:stretch>
        </p:blipFill>
        <p:spPr>
          <a:xfrm>
            <a:off x="1388931" y="1711569"/>
            <a:ext cx="8952195" cy="4909268"/>
          </a:xfrm>
          <a:prstGeom prst="rect">
            <a:avLst/>
          </a:prstGeom>
        </p:spPr>
      </p:pic>
      <p:sp>
        <p:nvSpPr>
          <p:cNvPr id="18" name="Segnaposto piè di pagina 9">
            <a:extLst>
              <a:ext uri="{FF2B5EF4-FFF2-40B4-BE49-F238E27FC236}">
                <a16:creationId xmlns:a16="http://schemas.microsoft.com/office/drawing/2014/main" id="{C5B03BED-500D-FCD5-721D-7D4A318E3205}"/>
              </a:ext>
            </a:extLst>
          </p:cNvPr>
          <p:cNvSpPr>
            <a:spLocks noGrp="1"/>
          </p:cNvSpPr>
          <p:nvPr>
            <p:ph type="ftr" sz="quarter" idx="3"/>
          </p:nvPr>
        </p:nvSpPr>
        <p:spPr/>
        <p:txBody>
          <a:bodyPr/>
          <a:lstStyle/>
          <a:p>
            <a:r>
              <a:rPr lang="it-IT" sz="1100" dirty="0">
                <a:latin typeface="Avenir Book" panose="02000503020000020003" pitchFamily="2" charset="0"/>
              </a:rPr>
              <a:t>2</a:t>
            </a:r>
          </a:p>
        </p:txBody>
      </p:sp>
      <p:sp>
        <p:nvSpPr>
          <p:cNvPr id="2" name="TextBox 1">
            <a:extLst>
              <a:ext uri="{FF2B5EF4-FFF2-40B4-BE49-F238E27FC236}">
                <a16:creationId xmlns:a16="http://schemas.microsoft.com/office/drawing/2014/main" id="{C835E38D-FCEB-C147-5C07-64CB38F03C82}"/>
              </a:ext>
            </a:extLst>
          </p:cNvPr>
          <p:cNvSpPr txBox="1"/>
          <p:nvPr/>
        </p:nvSpPr>
        <p:spPr>
          <a:xfrm>
            <a:off x="509667" y="265082"/>
            <a:ext cx="11137690" cy="1397819"/>
          </a:xfrm>
          <a:prstGeom prst="rect">
            <a:avLst/>
          </a:prstGeom>
          <a:noFill/>
        </p:spPr>
        <p:txBody>
          <a:bodyPr wrap="square">
            <a:spAutoFit/>
          </a:bodyPr>
          <a:lstStyle/>
          <a:p>
            <a:pPr eaLnBrk="1" hangingPunct="1"/>
            <a:r>
              <a:rPr lang="en-US" altLang="en-US" sz="3000" dirty="0">
                <a:solidFill>
                  <a:schemeClr val="accent2"/>
                </a:solidFill>
                <a:latin typeface="Avenir Book" panose="02000503020000020003" pitchFamily="2" charset="0"/>
                <a:cs typeface="Arial" panose="020B0604020202020204" pitchFamily="34" charset="0"/>
              </a:rPr>
              <a:t>Resource Tracking</a:t>
            </a:r>
          </a:p>
          <a:p>
            <a:pPr eaLnBrk="1" hangingPunct="1">
              <a:lnSpc>
                <a:spcPts val="2200"/>
              </a:lnSpc>
            </a:pPr>
            <a:r>
              <a:rPr lang="en-US" altLang="en-US" dirty="0">
                <a:solidFill>
                  <a:srgbClr val="000000"/>
                </a:solidFill>
                <a:latin typeface="Avenir Book" panose="02000503020000020003" pitchFamily="2" charset="0"/>
                <a:cs typeface="Arial" panose="020B0604020202020204" pitchFamily="34" charset="0"/>
              </a:rPr>
              <a:t>Resource tracking is based on a methodology to reconstruct all the financial transactions related to the National Response to HIV/AIDS epidemic. It helps us understand how funding, services, and other critical components move through the system to address HIV/AIDS.</a:t>
            </a:r>
          </a:p>
        </p:txBody>
      </p:sp>
      <p:sp>
        <p:nvSpPr>
          <p:cNvPr id="68" name="Ovale 67">
            <a:extLst>
              <a:ext uri="{FF2B5EF4-FFF2-40B4-BE49-F238E27FC236}">
                <a16:creationId xmlns:a16="http://schemas.microsoft.com/office/drawing/2014/main" id="{B03AFADA-0403-BD8A-A977-70022A6C580B}"/>
              </a:ext>
            </a:extLst>
          </p:cNvPr>
          <p:cNvSpPr/>
          <p:nvPr/>
        </p:nvSpPr>
        <p:spPr>
          <a:xfrm>
            <a:off x="693431" y="3096084"/>
            <a:ext cx="1481305" cy="1397819"/>
          </a:xfrm>
          <a:prstGeom prst="ellipse">
            <a:avLst/>
          </a:prstGeom>
          <a:solidFill>
            <a:schemeClr val="bg1"/>
          </a:solidFill>
          <a:ln>
            <a:solidFill>
              <a:srgbClr val="E319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9" name="Ovale 78">
            <a:extLst>
              <a:ext uri="{FF2B5EF4-FFF2-40B4-BE49-F238E27FC236}">
                <a16:creationId xmlns:a16="http://schemas.microsoft.com/office/drawing/2014/main" id="{68A8A316-63F7-D23A-1133-30AEF0AC8E6D}"/>
              </a:ext>
            </a:extLst>
          </p:cNvPr>
          <p:cNvSpPr/>
          <p:nvPr/>
        </p:nvSpPr>
        <p:spPr>
          <a:xfrm>
            <a:off x="5376027" y="2381792"/>
            <a:ext cx="1024844" cy="869728"/>
          </a:xfrm>
          <a:prstGeom prst="ellipse">
            <a:avLst/>
          </a:prstGeom>
          <a:solidFill>
            <a:schemeClr val="bg1"/>
          </a:solidFill>
          <a:ln>
            <a:solidFill>
              <a:srgbClr val="E319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2" name="Ovale 81">
            <a:extLst>
              <a:ext uri="{FF2B5EF4-FFF2-40B4-BE49-F238E27FC236}">
                <a16:creationId xmlns:a16="http://schemas.microsoft.com/office/drawing/2014/main" id="{8262E897-8D4B-C0F8-0542-146C3F4E15E1}"/>
              </a:ext>
            </a:extLst>
          </p:cNvPr>
          <p:cNvSpPr/>
          <p:nvPr/>
        </p:nvSpPr>
        <p:spPr>
          <a:xfrm>
            <a:off x="10017263" y="2220055"/>
            <a:ext cx="1481306" cy="1397819"/>
          </a:xfrm>
          <a:prstGeom prst="ellipse">
            <a:avLst/>
          </a:prstGeom>
          <a:solidFill>
            <a:schemeClr val="bg1"/>
          </a:solidFill>
          <a:ln>
            <a:solidFill>
              <a:srgbClr val="E319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3" name="Ovale 92">
            <a:extLst>
              <a:ext uri="{FF2B5EF4-FFF2-40B4-BE49-F238E27FC236}">
                <a16:creationId xmlns:a16="http://schemas.microsoft.com/office/drawing/2014/main" id="{99CDD210-54E2-5100-141D-0B0C764176E1}"/>
              </a:ext>
            </a:extLst>
          </p:cNvPr>
          <p:cNvSpPr/>
          <p:nvPr/>
        </p:nvSpPr>
        <p:spPr>
          <a:xfrm>
            <a:off x="10102823" y="4402320"/>
            <a:ext cx="1535656" cy="1138237"/>
          </a:xfrm>
          <a:prstGeom prst="ellipse">
            <a:avLst/>
          </a:prstGeom>
          <a:solidFill>
            <a:schemeClr val="bg1"/>
          </a:solidFill>
          <a:ln>
            <a:solidFill>
              <a:srgbClr val="E319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19" name="Group 93">
            <a:extLst>
              <a:ext uri="{FF2B5EF4-FFF2-40B4-BE49-F238E27FC236}">
                <a16:creationId xmlns:a16="http://schemas.microsoft.com/office/drawing/2014/main" id="{F2EB2A8E-A8C8-10E4-F6D4-CE3FEE904B76}"/>
              </a:ext>
            </a:extLst>
          </p:cNvPr>
          <p:cNvGrpSpPr/>
          <p:nvPr/>
        </p:nvGrpSpPr>
        <p:grpSpPr>
          <a:xfrm>
            <a:off x="5445850" y="2486195"/>
            <a:ext cx="934150" cy="508790"/>
            <a:chOff x="3161034" y="3264518"/>
            <a:chExt cx="975368" cy="545064"/>
          </a:xfrm>
        </p:grpSpPr>
        <p:graphicFrame>
          <p:nvGraphicFramePr>
            <p:cNvPr id="121" name="Object 22">
              <a:extLst>
                <a:ext uri="{FF2B5EF4-FFF2-40B4-BE49-F238E27FC236}">
                  <a16:creationId xmlns:a16="http://schemas.microsoft.com/office/drawing/2014/main" id="{D88FE356-9BF9-0B92-F32B-81C022B9A03C}"/>
                </a:ext>
              </a:extLst>
            </p:cNvPr>
            <p:cNvGraphicFramePr>
              <a:graphicFrameLocks noChangeAspect="1"/>
            </p:cNvGraphicFramePr>
            <p:nvPr>
              <p:extLst>
                <p:ext uri="{D42A27DB-BD31-4B8C-83A1-F6EECF244321}">
                  <p14:modId xmlns:p14="http://schemas.microsoft.com/office/powerpoint/2010/main" val="3276851325"/>
                </p:ext>
              </p:extLst>
            </p:nvPr>
          </p:nvGraphicFramePr>
          <p:xfrm>
            <a:off x="3161034" y="3499041"/>
            <a:ext cx="975368" cy="310541"/>
          </p:xfrm>
          <a:graphic>
            <a:graphicData uri="http://schemas.openxmlformats.org/presentationml/2006/ole">
              <mc:AlternateContent xmlns:mc="http://schemas.openxmlformats.org/markup-compatibility/2006">
                <mc:Choice xmlns:v="urn:schemas-microsoft-com:vml" Requires="v">
                  <p:oleObj name="Visio" r:id="rId3" imgW="2000115" imgH="1009586" progId="Visio.Drawing.11">
                    <p:embed/>
                  </p:oleObj>
                </mc:Choice>
                <mc:Fallback>
                  <p:oleObj name="Visio" r:id="rId3" imgW="2000115" imgH="1009586" progId="Visio.Drawing.11">
                    <p:embed/>
                    <p:pic>
                      <p:nvPicPr>
                        <p:cNvPr id="121" name="Object 22">
                          <a:extLst>
                            <a:ext uri="{FF2B5EF4-FFF2-40B4-BE49-F238E27FC236}">
                              <a16:creationId xmlns:a16="http://schemas.microsoft.com/office/drawing/2014/main" id="{D88FE356-9BF9-0B92-F32B-81C022B9A0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1034" y="3499041"/>
                          <a:ext cx="975368" cy="310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 name="Text Box 23">
              <a:extLst>
                <a:ext uri="{FF2B5EF4-FFF2-40B4-BE49-F238E27FC236}">
                  <a16:creationId xmlns:a16="http://schemas.microsoft.com/office/drawing/2014/main" id="{3217C4D3-580B-DB45-E258-8443D37A85CF}"/>
                </a:ext>
              </a:extLst>
            </p:cNvPr>
            <p:cNvSpPr txBox="1">
              <a:spLocks noChangeArrowheads="1"/>
            </p:cNvSpPr>
            <p:nvPr/>
          </p:nvSpPr>
          <p:spPr bwMode="auto">
            <a:xfrm>
              <a:off x="3426212" y="3264518"/>
              <a:ext cx="474476" cy="230480"/>
            </a:xfrm>
            <a:prstGeom prst="rect">
              <a:avLst/>
            </a:prstGeom>
            <a:solidFill>
              <a:schemeClr val="bg1"/>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900" dirty="0">
                  <a:latin typeface="Times" panose="02020603050405020304" pitchFamily="18" charset="0"/>
                </a:rPr>
                <a:t>MoH</a:t>
              </a:r>
              <a:endParaRPr lang="en-US" altLang="en-US" sz="900" dirty="0">
                <a:latin typeface="Times" panose="02020603050405020304" pitchFamily="18" charset="0"/>
              </a:endParaRPr>
            </a:p>
          </p:txBody>
        </p:sp>
      </p:grpSp>
      <p:grpSp>
        <p:nvGrpSpPr>
          <p:cNvPr id="127" name="Group 23">
            <a:extLst>
              <a:ext uri="{FF2B5EF4-FFF2-40B4-BE49-F238E27FC236}">
                <a16:creationId xmlns:a16="http://schemas.microsoft.com/office/drawing/2014/main" id="{9FE3BA40-4540-B09F-F5EE-2C4E3F29625E}"/>
              </a:ext>
            </a:extLst>
          </p:cNvPr>
          <p:cNvGrpSpPr>
            <a:grpSpLocks/>
          </p:cNvGrpSpPr>
          <p:nvPr/>
        </p:nvGrpSpPr>
        <p:grpSpPr bwMode="auto">
          <a:xfrm>
            <a:off x="10254703" y="4589381"/>
            <a:ext cx="1201993" cy="764801"/>
            <a:chOff x="-1694" y="1941"/>
            <a:chExt cx="965" cy="410"/>
          </a:xfrm>
        </p:grpSpPr>
        <p:grpSp>
          <p:nvGrpSpPr>
            <p:cNvPr id="129" name="Group 24">
              <a:extLst>
                <a:ext uri="{FF2B5EF4-FFF2-40B4-BE49-F238E27FC236}">
                  <a16:creationId xmlns:a16="http://schemas.microsoft.com/office/drawing/2014/main" id="{9BAC05AF-59D4-F8F5-687E-5C0D49F1B966}"/>
                </a:ext>
              </a:extLst>
            </p:cNvPr>
            <p:cNvGrpSpPr>
              <a:grpSpLocks/>
            </p:cNvGrpSpPr>
            <p:nvPr/>
          </p:nvGrpSpPr>
          <p:grpSpPr bwMode="auto">
            <a:xfrm>
              <a:off x="-1694" y="1941"/>
              <a:ext cx="383" cy="383"/>
              <a:chOff x="-26" y="2660"/>
              <a:chExt cx="448" cy="448"/>
            </a:xfrm>
          </p:grpSpPr>
          <p:pic>
            <p:nvPicPr>
              <p:cNvPr id="136" name="Picture 25" descr="j0432609[1]">
                <a:extLst>
                  <a:ext uri="{FF2B5EF4-FFF2-40B4-BE49-F238E27FC236}">
                    <a16:creationId xmlns:a16="http://schemas.microsoft.com/office/drawing/2014/main" id="{5BACAAF6-55AF-86BD-69E7-E96C9ED67D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 y="2660"/>
                <a:ext cx="448"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 name="Picture 26" descr="j0346369[1]">
                <a:extLst>
                  <a:ext uri="{FF2B5EF4-FFF2-40B4-BE49-F238E27FC236}">
                    <a16:creationId xmlns:a16="http://schemas.microsoft.com/office/drawing/2014/main" id="{1FC0ACAF-FB49-ACE0-9BCE-8DF227D1F1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 y="2926"/>
                <a:ext cx="87"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0" name="Group 27">
              <a:extLst>
                <a:ext uri="{FF2B5EF4-FFF2-40B4-BE49-F238E27FC236}">
                  <a16:creationId xmlns:a16="http://schemas.microsoft.com/office/drawing/2014/main" id="{C37F502B-7871-0F99-765E-9440F466EB14}"/>
                </a:ext>
              </a:extLst>
            </p:cNvPr>
            <p:cNvGrpSpPr>
              <a:grpSpLocks/>
            </p:cNvGrpSpPr>
            <p:nvPr/>
          </p:nvGrpSpPr>
          <p:grpSpPr bwMode="auto">
            <a:xfrm>
              <a:off x="-1113" y="1963"/>
              <a:ext cx="384" cy="383"/>
              <a:chOff x="-2041" y="3630"/>
              <a:chExt cx="1056" cy="1056"/>
            </a:xfrm>
          </p:grpSpPr>
          <p:pic>
            <p:nvPicPr>
              <p:cNvPr id="134" name="Picture 28" descr="j0432610[1]">
                <a:extLst>
                  <a:ext uri="{FF2B5EF4-FFF2-40B4-BE49-F238E27FC236}">
                    <a16:creationId xmlns:a16="http://schemas.microsoft.com/office/drawing/2014/main" id="{638C1B5D-019E-A06E-FC45-B9C17016C40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41" y="3630"/>
                <a:ext cx="1056"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 name="Picture 29" descr="j0346369[1]">
                <a:extLst>
                  <a:ext uri="{FF2B5EF4-FFF2-40B4-BE49-F238E27FC236}">
                    <a16:creationId xmlns:a16="http://schemas.microsoft.com/office/drawing/2014/main" id="{1ADA331E-D6C9-B578-3CAA-F8FEDE3BDD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1" y="4136"/>
                <a:ext cx="20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1" name="Group 30">
              <a:extLst>
                <a:ext uri="{FF2B5EF4-FFF2-40B4-BE49-F238E27FC236}">
                  <a16:creationId xmlns:a16="http://schemas.microsoft.com/office/drawing/2014/main" id="{48200591-3289-4274-9C74-82AEE88D07DB}"/>
                </a:ext>
              </a:extLst>
            </p:cNvPr>
            <p:cNvGrpSpPr>
              <a:grpSpLocks/>
            </p:cNvGrpSpPr>
            <p:nvPr/>
          </p:nvGrpSpPr>
          <p:grpSpPr bwMode="auto">
            <a:xfrm>
              <a:off x="-1405" y="1967"/>
              <a:ext cx="385" cy="384"/>
              <a:chOff x="-192" y="2898"/>
              <a:chExt cx="448" cy="448"/>
            </a:xfrm>
          </p:grpSpPr>
          <p:pic>
            <p:nvPicPr>
              <p:cNvPr id="132" name="Picture 31" descr="j0432612[1]">
                <a:extLst>
                  <a:ext uri="{FF2B5EF4-FFF2-40B4-BE49-F238E27FC236}">
                    <a16:creationId xmlns:a16="http://schemas.microsoft.com/office/drawing/2014/main" id="{4E0A722A-8C8D-5D93-62AB-1C94AF2C9F8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 y="2898"/>
                <a:ext cx="448"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 name="Picture 32" descr="j0346369[1]">
                <a:extLst>
                  <a:ext uri="{FF2B5EF4-FFF2-40B4-BE49-F238E27FC236}">
                    <a16:creationId xmlns:a16="http://schemas.microsoft.com/office/drawing/2014/main" id="{8226EB5D-41D5-1856-AE3A-050D2ACC51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 y="3125"/>
                <a:ext cx="87"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40" name="Group 59">
            <a:extLst>
              <a:ext uri="{FF2B5EF4-FFF2-40B4-BE49-F238E27FC236}">
                <a16:creationId xmlns:a16="http://schemas.microsoft.com/office/drawing/2014/main" id="{844B2B58-9C60-62C6-89B0-8E78DD347D06}"/>
              </a:ext>
            </a:extLst>
          </p:cNvPr>
          <p:cNvGrpSpPr/>
          <p:nvPr/>
        </p:nvGrpSpPr>
        <p:grpSpPr>
          <a:xfrm>
            <a:off x="792808" y="3442217"/>
            <a:ext cx="1381928" cy="583293"/>
            <a:chOff x="1828801" y="1459766"/>
            <a:chExt cx="1524000" cy="609600"/>
          </a:xfrm>
        </p:grpSpPr>
        <p:graphicFrame>
          <p:nvGraphicFramePr>
            <p:cNvPr id="141" name="Object 12">
              <a:extLst>
                <a:ext uri="{FF2B5EF4-FFF2-40B4-BE49-F238E27FC236}">
                  <a16:creationId xmlns:a16="http://schemas.microsoft.com/office/drawing/2014/main" id="{D682094D-1550-DFB9-323B-43C5060AFFF5}"/>
                </a:ext>
              </a:extLst>
            </p:cNvPr>
            <p:cNvGraphicFramePr>
              <a:graphicFrameLocks noChangeAspect="1"/>
            </p:cNvGraphicFramePr>
            <p:nvPr>
              <p:extLst>
                <p:ext uri="{D42A27DB-BD31-4B8C-83A1-F6EECF244321}">
                  <p14:modId xmlns:p14="http://schemas.microsoft.com/office/powerpoint/2010/main" val="3883598744"/>
                </p:ext>
              </p:extLst>
            </p:nvPr>
          </p:nvGraphicFramePr>
          <p:xfrm>
            <a:off x="1828801" y="1459766"/>
            <a:ext cx="1524000" cy="609600"/>
          </p:xfrm>
          <a:graphic>
            <a:graphicData uri="http://schemas.openxmlformats.org/presentationml/2006/ole">
              <mc:AlternateContent xmlns:mc="http://schemas.openxmlformats.org/markup-compatibility/2006">
                <mc:Choice xmlns:v="urn:schemas-microsoft-com:vml" Requires="v">
                  <p:oleObj name="Visio" r:id="rId3" imgW="2009830" imgH="1019046" progId="Visio.Drawing.11">
                    <p:embed/>
                  </p:oleObj>
                </mc:Choice>
                <mc:Fallback>
                  <p:oleObj name="Visio" r:id="rId3" imgW="2009830" imgH="1019046" progId="Visio.Drawing.11">
                    <p:embed/>
                    <p:pic>
                      <p:nvPicPr>
                        <p:cNvPr id="141" name="Object 12">
                          <a:extLst>
                            <a:ext uri="{FF2B5EF4-FFF2-40B4-BE49-F238E27FC236}">
                              <a16:creationId xmlns:a16="http://schemas.microsoft.com/office/drawing/2014/main" id="{D682094D-1550-DFB9-323B-43C5060AFFF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8801" y="1459766"/>
                          <a:ext cx="152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42" name="Picture 79">
              <a:extLst>
                <a:ext uri="{FF2B5EF4-FFF2-40B4-BE49-F238E27FC236}">
                  <a16:creationId xmlns:a16="http://schemas.microsoft.com/office/drawing/2014/main" id="{B354A77D-8286-D5CC-8662-EB048C653162}"/>
                </a:ext>
              </a:extLst>
            </p:cNvPr>
            <p:cNvPicPr>
              <a:picLocks noChangeAspect="1"/>
            </p:cNvPicPr>
            <p:nvPr/>
          </p:nvPicPr>
          <p:blipFill rotWithShape="1">
            <a:blip r:embed="rId10">
              <a:extLst>
                <a:ext uri="{28A0092B-C50C-407E-A947-70E740481C1C}">
                  <a14:useLocalDpi xmlns:a14="http://schemas.microsoft.com/office/drawing/2010/main" val="0"/>
                </a:ext>
              </a:extLst>
            </a:blip>
            <a:srcRect t="37555" b="39682"/>
            <a:stretch/>
          </p:blipFill>
          <p:spPr>
            <a:xfrm>
              <a:off x="2021269" y="1743524"/>
              <a:ext cx="1129941" cy="192913"/>
            </a:xfrm>
            <a:prstGeom prst="rect">
              <a:avLst/>
            </a:prstGeom>
            <a:ln>
              <a:solidFill>
                <a:schemeClr val="accent2"/>
              </a:solidFill>
            </a:ln>
          </p:spPr>
        </p:pic>
      </p:grpSp>
      <p:grpSp>
        <p:nvGrpSpPr>
          <p:cNvPr id="145" name="Gruppo 144">
            <a:extLst>
              <a:ext uri="{FF2B5EF4-FFF2-40B4-BE49-F238E27FC236}">
                <a16:creationId xmlns:a16="http://schemas.microsoft.com/office/drawing/2014/main" id="{5483819E-ADEA-C79C-ADFB-A0AC0977305B}"/>
              </a:ext>
            </a:extLst>
          </p:cNvPr>
          <p:cNvGrpSpPr/>
          <p:nvPr/>
        </p:nvGrpSpPr>
        <p:grpSpPr>
          <a:xfrm>
            <a:off x="5432695" y="5653172"/>
            <a:ext cx="918750" cy="897879"/>
            <a:chOff x="8924099" y="3542709"/>
            <a:chExt cx="875883" cy="869529"/>
          </a:xfrm>
        </p:grpSpPr>
        <p:pic>
          <p:nvPicPr>
            <p:cNvPr id="143" name="Picture 69">
              <a:extLst>
                <a:ext uri="{FF2B5EF4-FFF2-40B4-BE49-F238E27FC236}">
                  <a16:creationId xmlns:a16="http://schemas.microsoft.com/office/drawing/2014/main" id="{9A8BB43A-5A8F-6024-44A0-FFBBAC1B39A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12021" r="27660"/>
            <a:stretch>
              <a:fillRect/>
            </a:stretch>
          </p:blipFill>
          <p:spPr>
            <a:xfrm>
              <a:off x="8924099" y="4010545"/>
              <a:ext cx="875883" cy="401693"/>
            </a:xfrm>
            <a:prstGeom prst="rect">
              <a:avLst/>
            </a:prstGeom>
            <a:noFill/>
          </p:spPr>
        </p:pic>
        <p:pic>
          <p:nvPicPr>
            <p:cNvPr id="144" name="Picture 74">
              <a:extLst>
                <a:ext uri="{FF2B5EF4-FFF2-40B4-BE49-F238E27FC236}">
                  <a16:creationId xmlns:a16="http://schemas.microsoft.com/office/drawing/2014/main" id="{4742EC20-CCC8-FCF6-22D7-CE1A4EE5419B}"/>
                </a:ext>
              </a:extLst>
            </p:cNvPr>
            <p:cNvPicPr>
              <a:picLocks noChangeAspect="1"/>
            </p:cNvPicPr>
            <p:nvPr/>
          </p:nvPicPr>
          <p:blipFill>
            <a:blip r:embed="rId12"/>
            <a:stretch>
              <a:fillRect/>
            </a:stretch>
          </p:blipFill>
          <p:spPr>
            <a:xfrm>
              <a:off x="9034689" y="3542709"/>
              <a:ext cx="682475" cy="395214"/>
            </a:xfrm>
            <a:prstGeom prst="rect">
              <a:avLst/>
            </a:prstGeom>
          </p:spPr>
        </p:pic>
      </p:grpSp>
      <p:sp>
        <p:nvSpPr>
          <p:cNvPr id="146" name="Ovale 145">
            <a:extLst>
              <a:ext uri="{FF2B5EF4-FFF2-40B4-BE49-F238E27FC236}">
                <a16:creationId xmlns:a16="http://schemas.microsoft.com/office/drawing/2014/main" id="{C1CDDFF1-B6BC-D65F-6E76-BF017102B14A}"/>
              </a:ext>
            </a:extLst>
          </p:cNvPr>
          <p:cNvSpPr/>
          <p:nvPr/>
        </p:nvSpPr>
        <p:spPr>
          <a:xfrm>
            <a:off x="5364363" y="5530280"/>
            <a:ext cx="1156246" cy="1138237"/>
          </a:xfrm>
          <a:prstGeom prst="ellipse">
            <a:avLst/>
          </a:prstGeom>
          <a:noFill/>
          <a:ln>
            <a:solidFill>
              <a:srgbClr val="E319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52" name="Gruppo 151">
            <a:extLst>
              <a:ext uri="{FF2B5EF4-FFF2-40B4-BE49-F238E27FC236}">
                <a16:creationId xmlns:a16="http://schemas.microsoft.com/office/drawing/2014/main" id="{2B91627D-0A18-FCF1-1C3F-5D9B4E98D5E6}"/>
              </a:ext>
            </a:extLst>
          </p:cNvPr>
          <p:cNvGrpSpPr/>
          <p:nvPr/>
        </p:nvGrpSpPr>
        <p:grpSpPr>
          <a:xfrm>
            <a:off x="992784" y="4214831"/>
            <a:ext cx="981976" cy="227588"/>
            <a:chOff x="2366121" y="3818317"/>
            <a:chExt cx="981976" cy="227588"/>
          </a:xfrm>
        </p:grpSpPr>
        <p:pic>
          <p:nvPicPr>
            <p:cNvPr id="150" name="Immagine 149">
              <a:extLst>
                <a:ext uri="{FF2B5EF4-FFF2-40B4-BE49-F238E27FC236}">
                  <a16:creationId xmlns:a16="http://schemas.microsoft.com/office/drawing/2014/main" id="{B9EB2E5F-DB43-7A00-D01B-CA6D92808FE3}"/>
                </a:ext>
              </a:extLst>
            </p:cNvPr>
            <p:cNvPicPr>
              <a:picLocks noChangeAspect="1"/>
            </p:cNvPicPr>
            <p:nvPr/>
          </p:nvPicPr>
          <p:blipFill>
            <a:blip r:embed="rId13"/>
            <a:stretch>
              <a:fillRect/>
            </a:stretch>
          </p:blipFill>
          <p:spPr>
            <a:xfrm>
              <a:off x="2366121" y="3818317"/>
              <a:ext cx="452590" cy="227588"/>
            </a:xfrm>
            <a:prstGeom prst="rect">
              <a:avLst/>
            </a:prstGeom>
          </p:spPr>
        </p:pic>
        <p:pic>
          <p:nvPicPr>
            <p:cNvPr id="151" name="Immagine 150">
              <a:extLst>
                <a:ext uri="{FF2B5EF4-FFF2-40B4-BE49-F238E27FC236}">
                  <a16:creationId xmlns:a16="http://schemas.microsoft.com/office/drawing/2014/main" id="{930B9DFE-EF50-12DC-6309-E2C7950A15E8}"/>
                </a:ext>
              </a:extLst>
            </p:cNvPr>
            <p:cNvPicPr>
              <a:picLocks noChangeAspect="1"/>
            </p:cNvPicPr>
            <p:nvPr/>
          </p:nvPicPr>
          <p:blipFill>
            <a:blip r:embed="rId13"/>
            <a:stretch>
              <a:fillRect/>
            </a:stretch>
          </p:blipFill>
          <p:spPr>
            <a:xfrm>
              <a:off x="2895507" y="3818317"/>
              <a:ext cx="452590" cy="227588"/>
            </a:xfrm>
            <a:prstGeom prst="rect">
              <a:avLst/>
            </a:prstGeom>
          </p:spPr>
        </p:pic>
      </p:grpSp>
      <p:grpSp>
        <p:nvGrpSpPr>
          <p:cNvPr id="157" name="Gruppo 156">
            <a:extLst>
              <a:ext uri="{FF2B5EF4-FFF2-40B4-BE49-F238E27FC236}">
                <a16:creationId xmlns:a16="http://schemas.microsoft.com/office/drawing/2014/main" id="{273B03B1-7276-31E9-5018-78772DE39C50}"/>
              </a:ext>
            </a:extLst>
          </p:cNvPr>
          <p:cNvGrpSpPr/>
          <p:nvPr/>
        </p:nvGrpSpPr>
        <p:grpSpPr>
          <a:xfrm>
            <a:off x="10239754" y="3228155"/>
            <a:ext cx="981976" cy="227588"/>
            <a:chOff x="2366121" y="3818317"/>
            <a:chExt cx="981976" cy="227588"/>
          </a:xfrm>
        </p:grpSpPr>
        <p:pic>
          <p:nvPicPr>
            <p:cNvPr id="158" name="Immagine 157">
              <a:extLst>
                <a:ext uri="{FF2B5EF4-FFF2-40B4-BE49-F238E27FC236}">
                  <a16:creationId xmlns:a16="http://schemas.microsoft.com/office/drawing/2014/main" id="{E9983D4A-0188-FA70-6FFC-BE858AC2AB48}"/>
                </a:ext>
              </a:extLst>
            </p:cNvPr>
            <p:cNvPicPr>
              <a:picLocks noChangeAspect="1"/>
            </p:cNvPicPr>
            <p:nvPr/>
          </p:nvPicPr>
          <p:blipFill>
            <a:blip r:embed="rId13"/>
            <a:stretch>
              <a:fillRect/>
            </a:stretch>
          </p:blipFill>
          <p:spPr>
            <a:xfrm>
              <a:off x="2366121" y="3818317"/>
              <a:ext cx="452590" cy="227588"/>
            </a:xfrm>
            <a:prstGeom prst="rect">
              <a:avLst/>
            </a:prstGeom>
          </p:spPr>
        </p:pic>
        <p:pic>
          <p:nvPicPr>
            <p:cNvPr id="159" name="Immagine 158">
              <a:extLst>
                <a:ext uri="{FF2B5EF4-FFF2-40B4-BE49-F238E27FC236}">
                  <a16:creationId xmlns:a16="http://schemas.microsoft.com/office/drawing/2014/main" id="{558F3865-BC55-BA27-282D-6B9734F1ABE5}"/>
                </a:ext>
              </a:extLst>
            </p:cNvPr>
            <p:cNvPicPr>
              <a:picLocks noChangeAspect="1"/>
            </p:cNvPicPr>
            <p:nvPr/>
          </p:nvPicPr>
          <p:blipFill>
            <a:blip r:embed="rId13"/>
            <a:stretch>
              <a:fillRect/>
            </a:stretch>
          </p:blipFill>
          <p:spPr>
            <a:xfrm>
              <a:off x="2895507" y="3818317"/>
              <a:ext cx="452590" cy="227588"/>
            </a:xfrm>
            <a:prstGeom prst="rect">
              <a:avLst/>
            </a:prstGeom>
          </p:spPr>
        </p:pic>
      </p:grpSp>
      <p:grpSp>
        <p:nvGrpSpPr>
          <p:cNvPr id="7" name="Group 6">
            <a:extLst>
              <a:ext uri="{FF2B5EF4-FFF2-40B4-BE49-F238E27FC236}">
                <a16:creationId xmlns:a16="http://schemas.microsoft.com/office/drawing/2014/main" id="{B216F6DA-7923-8C83-79EA-A1E152F18396}"/>
              </a:ext>
            </a:extLst>
          </p:cNvPr>
          <p:cNvGrpSpPr/>
          <p:nvPr/>
        </p:nvGrpSpPr>
        <p:grpSpPr>
          <a:xfrm>
            <a:off x="10334742" y="2335578"/>
            <a:ext cx="770134" cy="789719"/>
            <a:chOff x="6780971" y="2797088"/>
            <a:chExt cx="770134" cy="789719"/>
          </a:xfrm>
        </p:grpSpPr>
        <p:pic>
          <p:nvPicPr>
            <p:cNvPr id="5" name="Picture 39">
              <a:extLst>
                <a:ext uri="{FF2B5EF4-FFF2-40B4-BE49-F238E27FC236}">
                  <a16:creationId xmlns:a16="http://schemas.microsoft.com/office/drawing/2014/main" id="{BF065F7A-4BE2-69A9-CE44-6C9B1D804EB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42285" t="39844" r="34180" b="27473"/>
            <a:stretch>
              <a:fillRect/>
            </a:stretch>
          </p:blipFill>
          <p:spPr bwMode="auto">
            <a:xfrm>
              <a:off x="6780971" y="2797088"/>
              <a:ext cx="770134" cy="789719"/>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0" descr="j0411406[1]">
              <a:extLst>
                <a:ext uri="{FF2B5EF4-FFF2-40B4-BE49-F238E27FC236}">
                  <a16:creationId xmlns:a16="http://schemas.microsoft.com/office/drawing/2014/main" id="{AB3AB2B6-5419-4879-05FA-DF1EB7F9FD3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r="7893"/>
            <a:stretch>
              <a:fillRect/>
            </a:stretch>
          </p:blipFill>
          <p:spPr bwMode="auto">
            <a:xfrm>
              <a:off x="7045133" y="2988887"/>
              <a:ext cx="241810" cy="287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5605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79" grpId="0" animBg="1"/>
      <p:bldP spid="82" grpId="0" animBg="1"/>
      <p:bldP spid="93" grpId="0" animBg="1"/>
      <p:bldP spid="1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piè di pagina 9">
            <a:extLst>
              <a:ext uri="{FF2B5EF4-FFF2-40B4-BE49-F238E27FC236}">
                <a16:creationId xmlns:a16="http://schemas.microsoft.com/office/drawing/2014/main" id="{716B8D0F-4202-897C-29B4-47BA1574D863}"/>
              </a:ext>
            </a:extLst>
          </p:cNvPr>
          <p:cNvSpPr>
            <a:spLocks noGrp="1"/>
          </p:cNvSpPr>
          <p:nvPr>
            <p:ph type="ftr" sz="quarter" idx="3"/>
          </p:nvPr>
        </p:nvSpPr>
        <p:spPr/>
        <p:txBody>
          <a:bodyPr/>
          <a:lstStyle/>
          <a:p>
            <a:r>
              <a:rPr lang="it-IT" sz="1100" dirty="0">
                <a:latin typeface="Avenir Book" panose="02000503020000020003" pitchFamily="2" charset="0"/>
              </a:rPr>
              <a:t>3</a:t>
            </a:r>
          </a:p>
        </p:txBody>
      </p:sp>
      <p:sp>
        <p:nvSpPr>
          <p:cNvPr id="2" name="TextBox 1">
            <a:extLst>
              <a:ext uri="{FF2B5EF4-FFF2-40B4-BE49-F238E27FC236}">
                <a16:creationId xmlns:a16="http://schemas.microsoft.com/office/drawing/2014/main" id="{133A37C1-BDA8-1297-8040-BBA4D50D414D}"/>
              </a:ext>
            </a:extLst>
          </p:cNvPr>
          <p:cNvSpPr txBox="1"/>
          <p:nvPr/>
        </p:nvSpPr>
        <p:spPr>
          <a:xfrm>
            <a:off x="509667" y="330263"/>
            <a:ext cx="11137690" cy="553998"/>
          </a:xfrm>
          <a:prstGeom prst="rect">
            <a:avLst/>
          </a:prstGeom>
          <a:noFill/>
        </p:spPr>
        <p:txBody>
          <a:bodyPr wrap="square">
            <a:spAutoFit/>
          </a:bodyPr>
          <a:lstStyle/>
          <a:p>
            <a:pPr eaLnBrk="1" hangingPunct="1"/>
            <a:r>
              <a:rPr lang="en-US" altLang="en-US" sz="3000" dirty="0">
                <a:solidFill>
                  <a:schemeClr val="accent2"/>
                </a:solidFill>
                <a:latin typeface="Avenir Book" panose="02000503020000020003" pitchFamily="2" charset="0"/>
                <a:cs typeface="Arial" panose="020B0604020202020204" pitchFamily="34" charset="0"/>
              </a:rPr>
              <a:t>Resource Tracking and Role of Institutions </a:t>
            </a:r>
          </a:p>
        </p:txBody>
      </p:sp>
      <p:pic>
        <p:nvPicPr>
          <p:cNvPr id="5" name="Immagine 4" descr="Immagine che contiene schermata, testo, Carattere, numero&#10;&#10;Il contenuto generato dall'IA potrebbe non essere corretto.">
            <a:extLst>
              <a:ext uri="{FF2B5EF4-FFF2-40B4-BE49-F238E27FC236}">
                <a16:creationId xmlns:a16="http://schemas.microsoft.com/office/drawing/2014/main" id="{64CB5B01-730C-DB26-1EA0-9E51FC2C5552}"/>
              </a:ext>
            </a:extLst>
          </p:cNvPr>
          <p:cNvPicPr>
            <a:picLocks noChangeAspect="1"/>
          </p:cNvPicPr>
          <p:nvPr/>
        </p:nvPicPr>
        <p:blipFill>
          <a:blip r:embed="rId2"/>
          <a:stretch>
            <a:fillRect/>
          </a:stretch>
        </p:blipFill>
        <p:spPr>
          <a:xfrm>
            <a:off x="909588" y="1391832"/>
            <a:ext cx="10372823" cy="4074335"/>
          </a:xfrm>
          <a:prstGeom prst="rect">
            <a:avLst/>
          </a:prstGeom>
        </p:spPr>
      </p:pic>
    </p:spTree>
    <p:extLst>
      <p:ext uri="{BB962C8B-B14F-4D97-AF65-F5344CB8AC3E}">
        <p14:creationId xmlns:p14="http://schemas.microsoft.com/office/powerpoint/2010/main" val="1043346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1">
            <a:extLst>
              <a:ext uri="{FF2B5EF4-FFF2-40B4-BE49-F238E27FC236}">
                <a16:creationId xmlns:a16="http://schemas.microsoft.com/office/drawing/2014/main" id="{81B4723F-F36A-AF21-30E6-D00C792B41BD}"/>
              </a:ext>
            </a:extLst>
          </p:cNvPr>
          <p:cNvSpPr txBox="1"/>
          <p:nvPr/>
        </p:nvSpPr>
        <p:spPr>
          <a:xfrm>
            <a:off x="509667" y="330262"/>
            <a:ext cx="2763620" cy="1938992"/>
          </a:xfrm>
          <a:prstGeom prst="rect">
            <a:avLst/>
          </a:prstGeom>
          <a:noFill/>
        </p:spPr>
        <p:txBody>
          <a:bodyPr wrap="square">
            <a:spAutoFit/>
          </a:bodyPr>
          <a:lstStyle/>
          <a:p>
            <a:pPr eaLnBrk="1" hangingPunct="1"/>
            <a:r>
              <a:rPr lang="en-US" altLang="en-US" sz="3000" dirty="0">
                <a:solidFill>
                  <a:schemeClr val="accent2"/>
                </a:solidFill>
                <a:latin typeface="Avenir Book" panose="02000503020000020003" pitchFamily="2" charset="0"/>
                <a:cs typeface="Arial" panose="020B0604020202020204" pitchFamily="34" charset="0"/>
              </a:rPr>
              <a:t>The flow </a:t>
            </a:r>
            <a:br>
              <a:rPr lang="en-US" altLang="en-US" sz="3000" dirty="0">
                <a:solidFill>
                  <a:schemeClr val="accent2"/>
                </a:solidFill>
                <a:latin typeface="Avenir Book" panose="02000503020000020003" pitchFamily="2" charset="0"/>
                <a:cs typeface="Arial" panose="020B0604020202020204" pitchFamily="34" charset="0"/>
              </a:rPr>
            </a:br>
            <a:r>
              <a:rPr lang="en-US" altLang="en-US" sz="3000" dirty="0">
                <a:solidFill>
                  <a:schemeClr val="accent2"/>
                </a:solidFill>
                <a:latin typeface="Avenir Book" panose="02000503020000020003" pitchFamily="2" charset="0"/>
                <a:cs typeface="Arial" panose="020B0604020202020204" pitchFamily="34" charset="0"/>
              </a:rPr>
              <a:t>of resources within the </a:t>
            </a:r>
            <a:br>
              <a:rPr lang="en-US" altLang="en-US" sz="3000" dirty="0">
                <a:solidFill>
                  <a:schemeClr val="accent2"/>
                </a:solidFill>
                <a:latin typeface="Avenir Book" panose="02000503020000020003" pitchFamily="2" charset="0"/>
                <a:cs typeface="Arial" panose="020B0604020202020204" pitchFamily="34" charset="0"/>
              </a:rPr>
            </a:br>
            <a:r>
              <a:rPr lang="en-US" altLang="en-US" sz="3000" dirty="0">
                <a:solidFill>
                  <a:schemeClr val="accent2"/>
                </a:solidFill>
                <a:latin typeface="Avenir Book" panose="02000503020000020003" pitchFamily="2" charset="0"/>
                <a:cs typeface="Arial" panose="020B0604020202020204" pitchFamily="34" charset="0"/>
              </a:rPr>
              <a:t>HIV response </a:t>
            </a:r>
          </a:p>
        </p:txBody>
      </p:sp>
      <p:sp>
        <p:nvSpPr>
          <p:cNvPr id="34" name="Segnaposto piè di pagina 33">
            <a:extLst>
              <a:ext uri="{FF2B5EF4-FFF2-40B4-BE49-F238E27FC236}">
                <a16:creationId xmlns:a16="http://schemas.microsoft.com/office/drawing/2014/main" id="{F65FD3BB-C94A-E58E-0375-69FA77748950}"/>
              </a:ext>
            </a:extLst>
          </p:cNvPr>
          <p:cNvSpPr>
            <a:spLocks noGrp="1"/>
          </p:cNvSpPr>
          <p:nvPr>
            <p:ph type="ftr" sz="quarter" idx="3"/>
          </p:nvPr>
        </p:nvSpPr>
        <p:spPr/>
        <p:txBody>
          <a:bodyPr/>
          <a:lstStyle/>
          <a:p>
            <a:r>
              <a:rPr lang="it-IT" sz="1100" dirty="0">
                <a:latin typeface="Avenir Book" panose="02000503020000020003" pitchFamily="2" charset="0"/>
              </a:rPr>
              <a:t>4</a:t>
            </a:r>
          </a:p>
        </p:txBody>
      </p:sp>
      <p:cxnSp>
        <p:nvCxnSpPr>
          <p:cNvPr id="619" name="Connettore dritto 618">
            <a:extLst>
              <a:ext uri="{FF2B5EF4-FFF2-40B4-BE49-F238E27FC236}">
                <a16:creationId xmlns:a16="http://schemas.microsoft.com/office/drawing/2014/main" id="{2AF272E9-1ED5-33F3-8D00-DDAA841F09DE}"/>
              </a:ext>
            </a:extLst>
          </p:cNvPr>
          <p:cNvCxnSpPr>
            <a:cxnSpLocks/>
          </p:cNvCxnSpPr>
          <p:nvPr/>
        </p:nvCxnSpPr>
        <p:spPr>
          <a:xfrm>
            <a:off x="5176686" y="2873560"/>
            <a:ext cx="518071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20" name="Connettore dritto 619">
            <a:extLst>
              <a:ext uri="{FF2B5EF4-FFF2-40B4-BE49-F238E27FC236}">
                <a16:creationId xmlns:a16="http://schemas.microsoft.com/office/drawing/2014/main" id="{08EBD9BD-CA9A-99BE-2486-544424B0D6E5}"/>
              </a:ext>
            </a:extLst>
          </p:cNvPr>
          <p:cNvCxnSpPr>
            <a:cxnSpLocks/>
          </p:cNvCxnSpPr>
          <p:nvPr/>
        </p:nvCxnSpPr>
        <p:spPr>
          <a:xfrm>
            <a:off x="5176686" y="4748865"/>
            <a:ext cx="518071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65" name="Connettore dritto 564">
            <a:extLst>
              <a:ext uri="{FF2B5EF4-FFF2-40B4-BE49-F238E27FC236}">
                <a16:creationId xmlns:a16="http://schemas.microsoft.com/office/drawing/2014/main" id="{2B6E314C-A064-763A-802A-1862A6BFC798}"/>
              </a:ext>
            </a:extLst>
          </p:cNvPr>
          <p:cNvCxnSpPr>
            <a:cxnSpLocks/>
            <a:stCxn id="561" idx="3"/>
          </p:cNvCxnSpPr>
          <p:nvPr/>
        </p:nvCxnSpPr>
        <p:spPr>
          <a:xfrm>
            <a:off x="5753152" y="1012908"/>
            <a:ext cx="518071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17" name="Rettangolo con angoli arrotondati 616">
            <a:extLst>
              <a:ext uri="{FF2B5EF4-FFF2-40B4-BE49-F238E27FC236}">
                <a16:creationId xmlns:a16="http://schemas.microsoft.com/office/drawing/2014/main" id="{2F100707-B38A-E213-71F7-CAABAEFCA3CA}"/>
              </a:ext>
            </a:extLst>
          </p:cNvPr>
          <p:cNvSpPr/>
          <p:nvPr/>
        </p:nvSpPr>
        <p:spPr>
          <a:xfrm>
            <a:off x="6329616" y="183826"/>
            <a:ext cx="5352719" cy="1724896"/>
          </a:xfrm>
          <a:prstGeom prst="roundRect">
            <a:avLst/>
          </a:prstGeom>
          <a:solidFill>
            <a:schemeClr val="bg1"/>
          </a:solidFill>
          <a:ln w="127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1" name="Rounded Rectangle 3">
            <a:extLst>
              <a:ext uri="{FF2B5EF4-FFF2-40B4-BE49-F238E27FC236}">
                <a16:creationId xmlns:a16="http://schemas.microsoft.com/office/drawing/2014/main" id="{9796E461-ACB9-981C-E7F4-2F3EF9704EAB}"/>
              </a:ext>
            </a:extLst>
          </p:cNvPr>
          <p:cNvSpPr/>
          <p:nvPr/>
        </p:nvSpPr>
        <p:spPr>
          <a:xfrm>
            <a:off x="3659859" y="711112"/>
            <a:ext cx="2093293" cy="603591"/>
          </a:xfrm>
          <a:prstGeom prst="roundRect">
            <a:avLst>
              <a:gd name="adj" fmla="val 50000"/>
            </a:avLst>
          </a:prstGeom>
          <a:solidFill>
            <a:srgbClr val="FFFFFF"/>
          </a:solidFill>
          <a:ln w="12700" cap="flat">
            <a:solidFill>
              <a:srgbClr val="231F20"/>
            </a:solidFill>
            <a:prstDash val="solid"/>
            <a:miter/>
          </a:ln>
        </p:spPr>
        <p:txBody>
          <a:bodyPr anchor="ctr"/>
          <a:lstStyle/>
          <a:p>
            <a:pPr algn="ctr"/>
            <a:r>
              <a:rPr lang="en-GB" sz="1200" b="1" dirty="0">
                <a:ln/>
                <a:solidFill>
                  <a:srgbClr val="231F20"/>
                </a:solidFill>
                <a:latin typeface="Avenir-Black"/>
                <a:sym typeface="Avenir-Black"/>
                <a:rtl val="0"/>
              </a:rPr>
              <a:t>SCENARIO I:</a:t>
            </a:r>
            <a:br>
              <a:rPr lang="en-GB" sz="1200" b="1" dirty="0">
                <a:ln/>
                <a:solidFill>
                  <a:srgbClr val="231F20"/>
                </a:solidFill>
                <a:latin typeface="Avenir-Black"/>
                <a:sym typeface="Avenir-Black"/>
                <a:rtl val="0"/>
              </a:rPr>
            </a:br>
            <a:r>
              <a:rPr lang="en-GB" sz="1200" b="1" dirty="0">
                <a:ln/>
                <a:solidFill>
                  <a:srgbClr val="231F20"/>
                </a:solidFill>
                <a:latin typeface="Avenir Heavy" panose="02000503020000020003" pitchFamily="2" charset="0"/>
                <a:sym typeface="Avenir-Black"/>
                <a:rtl val="0"/>
              </a:rPr>
              <a:t>one transaction</a:t>
            </a:r>
          </a:p>
        </p:txBody>
      </p:sp>
      <p:sp>
        <p:nvSpPr>
          <p:cNvPr id="562" name="Rounded Rectangle 3">
            <a:extLst>
              <a:ext uri="{FF2B5EF4-FFF2-40B4-BE49-F238E27FC236}">
                <a16:creationId xmlns:a16="http://schemas.microsoft.com/office/drawing/2014/main" id="{7C4FDEB4-6B4D-F224-B019-0A2276A212BF}"/>
              </a:ext>
            </a:extLst>
          </p:cNvPr>
          <p:cNvSpPr/>
          <p:nvPr/>
        </p:nvSpPr>
        <p:spPr>
          <a:xfrm>
            <a:off x="3659859" y="2583465"/>
            <a:ext cx="2093293" cy="603591"/>
          </a:xfrm>
          <a:prstGeom prst="roundRect">
            <a:avLst>
              <a:gd name="adj" fmla="val 50000"/>
            </a:avLst>
          </a:prstGeom>
          <a:solidFill>
            <a:srgbClr val="FFFFFF"/>
          </a:solidFill>
          <a:ln w="12700" cap="flat">
            <a:solidFill>
              <a:srgbClr val="231F20"/>
            </a:solidFill>
            <a:prstDash val="solid"/>
            <a:miter/>
          </a:ln>
        </p:spPr>
        <p:txBody>
          <a:bodyPr anchor="ctr"/>
          <a:lstStyle/>
          <a:p>
            <a:pPr algn="ctr"/>
            <a:r>
              <a:rPr lang="en-GB" sz="1200" b="1" dirty="0">
                <a:ln/>
                <a:solidFill>
                  <a:srgbClr val="231F20"/>
                </a:solidFill>
                <a:latin typeface="Avenir-Black"/>
                <a:sym typeface="Avenir-Black"/>
                <a:rtl val="0"/>
              </a:rPr>
              <a:t>SCENARIO II:</a:t>
            </a:r>
            <a:br>
              <a:rPr lang="en-GB" sz="1200" b="1" dirty="0">
                <a:ln/>
                <a:solidFill>
                  <a:srgbClr val="231F20"/>
                </a:solidFill>
                <a:latin typeface="Avenir-Black"/>
                <a:sym typeface="Avenir-Black"/>
                <a:rtl val="0"/>
              </a:rPr>
            </a:br>
            <a:r>
              <a:rPr lang="en-GB" sz="1200" b="1" dirty="0">
                <a:ln/>
                <a:solidFill>
                  <a:srgbClr val="231F20"/>
                </a:solidFill>
                <a:latin typeface="Avenir Heavy" panose="02000503020000020003" pitchFamily="2" charset="0"/>
                <a:sym typeface="Avenir-Black"/>
                <a:rtl val="0"/>
              </a:rPr>
              <a:t>two transactions</a:t>
            </a:r>
          </a:p>
        </p:txBody>
      </p:sp>
      <p:sp>
        <p:nvSpPr>
          <p:cNvPr id="563" name="Rounded Rectangle 3">
            <a:extLst>
              <a:ext uri="{FF2B5EF4-FFF2-40B4-BE49-F238E27FC236}">
                <a16:creationId xmlns:a16="http://schemas.microsoft.com/office/drawing/2014/main" id="{5F44F1B4-5B97-7531-A08C-7EB6CB4E169B}"/>
              </a:ext>
            </a:extLst>
          </p:cNvPr>
          <p:cNvSpPr/>
          <p:nvPr/>
        </p:nvSpPr>
        <p:spPr>
          <a:xfrm>
            <a:off x="3659859" y="4455818"/>
            <a:ext cx="2093293" cy="603591"/>
          </a:xfrm>
          <a:prstGeom prst="roundRect">
            <a:avLst>
              <a:gd name="adj" fmla="val 50000"/>
            </a:avLst>
          </a:prstGeom>
          <a:solidFill>
            <a:srgbClr val="FFFFFF"/>
          </a:solidFill>
          <a:ln w="12700" cap="flat">
            <a:solidFill>
              <a:srgbClr val="231F20"/>
            </a:solidFill>
            <a:prstDash val="solid"/>
            <a:miter/>
          </a:ln>
        </p:spPr>
        <p:txBody>
          <a:bodyPr anchor="ctr"/>
          <a:lstStyle/>
          <a:p>
            <a:pPr algn="ctr"/>
            <a:r>
              <a:rPr lang="en-GB" sz="1200" b="1" dirty="0">
                <a:ln/>
                <a:solidFill>
                  <a:srgbClr val="231F20"/>
                </a:solidFill>
                <a:latin typeface="Avenir-Black"/>
                <a:sym typeface="Avenir-Black"/>
                <a:rtl val="0"/>
              </a:rPr>
              <a:t>SCENARIO III:</a:t>
            </a:r>
            <a:br>
              <a:rPr lang="en-GB" sz="1200" b="1" dirty="0">
                <a:ln/>
                <a:solidFill>
                  <a:srgbClr val="231F20"/>
                </a:solidFill>
                <a:latin typeface="Avenir-Black"/>
                <a:sym typeface="Avenir-Black"/>
                <a:rtl val="0"/>
              </a:rPr>
            </a:br>
            <a:r>
              <a:rPr lang="en-GB" sz="1200" b="1" dirty="0">
                <a:ln/>
                <a:solidFill>
                  <a:srgbClr val="231F20"/>
                </a:solidFill>
                <a:latin typeface="Avenir Heavy" panose="02000503020000020003" pitchFamily="2" charset="0"/>
                <a:sym typeface="Avenir-Black"/>
                <a:rtl val="0"/>
              </a:rPr>
              <a:t>four transaction</a:t>
            </a:r>
          </a:p>
        </p:txBody>
      </p:sp>
      <p:grpSp>
        <p:nvGrpSpPr>
          <p:cNvPr id="566" name="Gruppo 565">
            <a:extLst>
              <a:ext uri="{FF2B5EF4-FFF2-40B4-BE49-F238E27FC236}">
                <a16:creationId xmlns:a16="http://schemas.microsoft.com/office/drawing/2014/main" id="{76DE0684-6729-60C8-EFF2-A6939231D858}"/>
              </a:ext>
            </a:extLst>
          </p:cNvPr>
          <p:cNvGrpSpPr/>
          <p:nvPr/>
        </p:nvGrpSpPr>
        <p:grpSpPr>
          <a:xfrm>
            <a:off x="6519449" y="509165"/>
            <a:ext cx="5030162" cy="1112496"/>
            <a:chOff x="3002151" y="1490653"/>
            <a:chExt cx="4513122" cy="998144"/>
          </a:xfrm>
        </p:grpSpPr>
        <p:grpSp>
          <p:nvGrpSpPr>
            <p:cNvPr id="567" name="Gruppo 566">
              <a:extLst>
                <a:ext uri="{FF2B5EF4-FFF2-40B4-BE49-F238E27FC236}">
                  <a16:creationId xmlns:a16="http://schemas.microsoft.com/office/drawing/2014/main" id="{1BF6097A-DB9D-7D4A-2CAD-F515700012BD}"/>
                </a:ext>
              </a:extLst>
            </p:cNvPr>
            <p:cNvGrpSpPr/>
            <p:nvPr/>
          </p:nvGrpSpPr>
          <p:grpSpPr>
            <a:xfrm>
              <a:off x="3002151" y="2257418"/>
              <a:ext cx="4513122" cy="231379"/>
              <a:chOff x="3002151" y="2535494"/>
              <a:chExt cx="4513122" cy="231379"/>
            </a:xfrm>
          </p:grpSpPr>
          <p:sp>
            <p:nvSpPr>
              <p:cNvPr id="594" name="Freeform 12">
                <a:extLst>
                  <a:ext uri="{FF2B5EF4-FFF2-40B4-BE49-F238E27FC236}">
                    <a16:creationId xmlns:a16="http://schemas.microsoft.com/office/drawing/2014/main" id="{B87C6845-244A-903C-8719-E2265DF93D6A}"/>
                  </a:ext>
                </a:extLst>
              </p:cNvPr>
              <p:cNvSpPr/>
              <p:nvPr/>
            </p:nvSpPr>
            <p:spPr>
              <a:xfrm>
                <a:off x="3156417" y="2535494"/>
                <a:ext cx="529839" cy="231379"/>
              </a:xfrm>
              <a:custGeom>
                <a:avLst/>
                <a:gdLst>
                  <a:gd name="csX0" fmla="*/ 434502 w 529839"/>
                  <a:gd name="csY0" fmla="*/ 231379 h 231379"/>
                  <a:gd name="csX1" fmla="*/ 13109 w 529839"/>
                  <a:gd name="csY1" fmla="*/ 231379 h 231379"/>
                  <a:gd name="csX2" fmla="*/ 2746 w 529839"/>
                  <a:gd name="csY2" fmla="*/ 211022 h 231379"/>
                  <a:gd name="csX3" fmla="*/ 72633 w 529839"/>
                  <a:gd name="csY3" fmla="*/ 123424 h 231379"/>
                  <a:gd name="csX4" fmla="*/ 72633 w 529839"/>
                  <a:gd name="csY4" fmla="*/ 107956 h 231379"/>
                  <a:gd name="csX5" fmla="*/ 2746 w 529839"/>
                  <a:gd name="csY5" fmla="*/ 20357 h 231379"/>
                  <a:gd name="csX6" fmla="*/ 13109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9" y="231379"/>
                    </a:lnTo>
                    <a:cubicBezTo>
                      <a:pt x="2248" y="231379"/>
                      <a:pt x="-3887" y="219277"/>
                      <a:pt x="2746" y="211022"/>
                    </a:cubicBezTo>
                    <a:lnTo>
                      <a:pt x="72633" y="123424"/>
                    </a:lnTo>
                    <a:cubicBezTo>
                      <a:pt x="76280" y="118855"/>
                      <a:pt x="76280" y="112524"/>
                      <a:pt x="72633" y="107956"/>
                    </a:cubicBezTo>
                    <a:lnTo>
                      <a:pt x="2746" y="20357"/>
                    </a:lnTo>
                    <a:cubicBezTo>
                      <a:pt x="-3887" y="12102"/>
                      <a:pt x="2248" y="0"/>
                      <a:pt x="13109"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70C9BF"/>
              </a:solidFill>
              <a:ln w="8276" cap="flat">
                <a:noFill/>
                <a:prstDash val="solid"/>
                <a:miter/>
              </a:ln>
            </p:spPr>
            <p:txBody>
              <a:bodyPr/>
              <a:lstStyle/>
              <a:p>
                <a:endParaRPr lang="en-GB"/>
              </a:p>
            </p:txBody>
          </p:sp>
          <p:sp>
            <p:nvSpPr>
              <p:cNvPr id="595" name="Freeform 13">
                <a:extLst>
                  <a:ext uri="{FF2B5EF4-FFF2-40B4-BE49-F238E27FC236}">
                    <a16:creationId xmlns:a16="http://schemas.microsoft.com/office/drawing/2014/main" id="{1E31496F-D133-C7C8-8B30-EB3E99A36E37}"/>
                  </a:ext>
                </a:extLst>
              </p:cNvPr>
              <p:cNvSpPr/>
              <p:nvPr/>
            </p:nvSpPr>
            <p:spPr>
              <a:xfrm>
                <a:off x="3635013" y="2535494"/>
                <a:ext cx="529839" cy="231379"/>
              </a:xfrm>
              <a:custGeom>
                <a:avLst/>
                <a:gdLst>
                  <a:gd name="csX0" fmla="*/ 434502 w 529839"/>
                  <a:gd name="csY0" fmla="*/ 231379 h 231379"/>
                  <a:gd name="csX1" fmla="*/ 13109 w 529839"/>
                  <a:gd name="csY1" fmla="*/ 231379 h 231379"/>
                  <a:gd name="csX2" fmla="*/ 2746 w 529839"/>
                  <a:gd name="csY2" fmla="*/ 211022 h 231379"/>
                  <a:gd name="csX3" fmla="*/ 72632 w 529839"/>
                  <a:gd name="csY3" fmla="*/ 123424 h 231379"/>
                  <a:gd name="csX4" fmla="*/ 72632 w 529839"/>
                  <a:gd name="csY4" fmla="*/ 107956 h 231379"/>
                  <a:gd name="csX5" fmla="*/ 2746 w 529839"/>
                  <a:gd name="csY5" fmla="*/ 20357 h 231379"/>
                  <a:gd name="csX6" fmla="*/ 13109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9" y="231379"/>
                    </a:lnTo>
                    <a:cubicBezTo>
                      <a:pt x="2248" y="231379"/>
                      <a:pt x="-3887" y="219277"/>
                      <a:pt x="2746" y="211022"/>
                    </a:cubicBezTo>
                    <a:lnTo>
                      <a:pt x="72632" y="123424"/>
                    </a:lnTo>
                    <a:cubicBezTo>
                      <a:pt x="76280" y="118855"/>
                      <a:pt x="76280" y="112524"/>
                      <a:pt x="72632" y="107956"/>
                    </a:cubicBezTo>
                    <a:lnTo>
                      <a:pt x="2746" y="20357"/>
                    </a:lnTo>
                    <a:cubicBezTo>
                      <a:pt x="-3887" y="12022"/>
                      <a:pt x="2248" y="0"/>
                      <a:pt x="13109"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70C9BF"/>
              </a:solidFill>
              <a:ln w="8276" cap="flat">
                <a:noFill/>
                <a:prstDash val="solid"/>
                <a:miter/>
              </a:ln>
            </p:spPr>
            <p:txBody>
              <a:bodyPr/>
              <a:lstStyle/>
              <a:p>
                <a:endParaRPr lang="en-GB"/>
              </a:p>
            </p:txBody>
          </p:sp>
          <p:sp>
            <p:nvSpPr>
              <p:cNvPr id="596" name="Freeform 14">
                <a:extLst>
                  <a:ext uri="{FF2B5EF4-FFF2-40B4-BE49-F238E27FC236}">
                    <a16:creationId xmlns:a16="http://schemas.microsoft.com/office/drawing/2014/main" id="{A89584B6-173A-BD21-CF27-79156DD62582}"/>
                  </a:ext>
                </a:extLst>
              </p:cNvPr>
              <p:cNvSpPr/>
              <p:nvPr/>
            </p:nvSpPr>
            <p:spPr>
              <a:xfrm>
                <a:off x="4113692" y="2535494"/>
                <a:ext cx="529839" cy="231379"/>
              </a:xfrm>
              <a:custGeom>
                <a:avLst/>
                <a:gdLst>
                  <a:gd name="csX0" fmla="*/ 434502 w 529839"/>
                  <a:gd name="csY0" fmla="*/ 231379 h 231379"/>
                  <a:gd name="csX1" fmla="*/ 13109 w 529839"/>
                  <a:gd name="csY1" fmla="*/ 231379 h 231379"/>
                  <a:gd name="csX2" fmla="*/ 2746 w 529839"/>
                  <a:gd name="csY2" fmla="*/ 211022 h 231379"/>
                  <a:gd name="csX3" fmla="*/ 72633 w 529839"/>
                  <a:gd name="csY3" fmla="*/ 123424 h 231379"/>
                  <a:gd name="csX4" fmla="*/ 72633 w 529839"/>
                  <a:gd name="csY4" fmla="*/ 107956 h 231379"/>
                  <a:gd name="csX5" fmla="*/ 2746 w 529839"/>
                  <a:gd name="csY5" fmla="*/ 20357 h 231379"/>
                  <a:gd name="csX6" fmla="*/ 13109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9" y="231379"/>
                    </a:lnTo>
                    <a:cubicBezTo>
                      <a:pt x="2248" y="231379"/>
                      <a:pt x="-3887" y="219277"/>
                      <a:pt x="2746" y="211022"/>
                    </a:cubicBezTo>
                    <a:lnTo>
                      <a:pt x="72633" y="123424"/>
                    </a:lnTo>
                    <a:cubicBezTo>
                      <a:pt x="76280" y="118855"/>
                      <a:pt x="76280" y="112524"/>
                      <a:pt x="72633" y="107956"/>
                    </a:cubicBezTo>
                    <a:lnTo>
                      <a:pt x="2746" y="20357"/>
                    </a:lnTo>
                    <a:cubicBezTo>
                      <a:pt x="-3887" y="12022"/>
                      <a:pt x="2248" y="0"/>
                      <a:pt x="13109"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70C9BF"/>
              </a:solidFill>
              <a:ln w="8276" cap="flat">
                <a:noFill/>
                <a:prstDash val="solid"/>
                <a:miter/>
              </a:ln>
            </p:spPr>
            <p:txBody>
              <a:bodyPr/>
              <a:lstStyle/>
              <a:p>
                <a:endParaRPr lang="en-GB"/>
              </a:p>
            </p:txBody>
          </p:sp>
          <p:sp>
            <p:nvSpPr>
              <p:cNvPr id="597" name="Freeform 15">
                <a:extLst>
                  <a:ext uri="{FF2B5EF4-FFF2-40B4-BE49-F238E27FC236}">
                    <a16:creationId xmlns:a16="http://schemas.microsoft.com/office/drawing/2014/main" id="{0451C1D6-160D-EB29-1B0A-AA76B9FFBF47}"/>
                  </a:ext>
                </a:extLst>
              </p:cNvPr>
              <p:cNvSpPr/>
              <p:nvPr/>
            </p:nvSpPr>
            <p:spPr>
              <a:xfrm>
                <a:off x="5070966" y="2535494"/>
                <a:ext cx="529839" cy="231379"/>
              </a:xfrm>
              <a:custGeom>
                <a:avLst/>
                <a:gdLst>
                  <a:gd name="csX0" fmla="*/ 434502 w 529839"/>
                  <a:gd name="csY0" fmla="*/ 231379 h 231379"/>
                  <a:gd name="csX1" fmla="*/ 13109 w 529839"/>
                  <a:gd name="csY1" fmla="*/ 231379 h 231379"/>
                  <a:gd name="csX2" fmla="*/ 2746 w 529839"/>
                  <a:gd name="csY2" fmla="*/ 211022 h 231379"/>
                  <a:gd name="csX3" fmla="*/ 72632 w 529839"/>
                  <a:gd name="csY3" fmla="*/ 123424 h 231379"/>
                  <a:gd name="csX4" fmla="*/ 72632 w 529839"/>
                  <a:gd name="csY4" fmla="*/ 107956 h 231379"/>
                  <a:gd name="csX5" fmla="*/ 2746 w 529839"/>
                  <a:gd name="csY5" fmla="*/ 20357 h 231379"/>
                  <a:gd name="csX6" fmla="*/ 13109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9" y="231379"/>
                    </a:lnTo>
                    <a:cubicBezTo>
                      <a:pt x="2248" y="231379"/>
                      <a:pt x="-3887" y="219277"/>
                      <a:pt x="2746" y="211022"/>
                    </a:cubicBezTo>
                    <a:lnTo>
                      <a:pt x="72632" y="123424"/>
                    </a:lnTo>
                    <a:cubicBezTo>
                      <a:pt x="76280" y="118855"/>
                      <a:pt x="76280" y="112524"/>
                      <a:pt x="72632" y="107956"/>
                    </a:cubicBezTo>
                    <a:lnTo>
                      <a:pt x="2746" y="20357"/>
                    </a:lnTo>
                    <a:cubicBezTo>
                      <a:pt x="-3887" y="12022"/>
                      <a:pt x="2248" y="0"/>
                      <a:pt x="13109"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CDC984"/>
              </a:solidFill>
              <a:ln w="8276" cap="flat">
                <a:noFill/>
                <a:prstDash val="solid"/>
                <a:miter/>
              </a:ln>
            </p:spPr>
            <p:txBody>
              <a:bodyPr/>
              <a:lstStyle/>
              <a:p>
                <a:endParaRPr lang="en-GB"/>
              </a:p>
            </p:txBody>
          </p:sp>
          <p:sp>
            <p:nvSpPr>
              <p:cNvPr id="598" name="Freeform 16">
                <a:extLst>
                  <a:ext uri="{FF2B5EF4-FFF2-40B4-BE49-F238E27FC236}">
                    <a16:creationId xmlns:a16="http://schemas.microsoft.com/office/drawing/2014/main" id="{46834768-A92A-4C07-11CE-978DED7031A2}"/>
                  </a:ext>
                </a:extLst>
              </p:cNvPr>
              <p:cNvSpPr/>
              <p:nvPr/>
            </p:nvSpPr>
            <p:spPr>
              <a:xfrm>
                <a:off x="6028160" y="2535494"/>
                <a:ext cx="529839" cy="231379"/>
              </a:xfrm>
              <a:custGeom>
                <a:avLst/>
                <a:gdLst>
                  <a:gd name="csX0" fmla="*/ 434502 w 529839"/>
                  <a:gd name="csY0" fmla="*/ 231379 h 231379"/>
                  <a:gd name="csX1" fmla="*/ 13108 w 529839"/>
                  <a:gd name="csY1" fmla="*/ 231379 h 231379"/>
                  <a:gd name="csX2" fmla="*/ 2746 w 529839"/>
                  <a:gd name="csY2" fmla="*/ 211022 h 231379"/>
                  <a:gd name="csX3" fmla="*/ 72632 w 529839"/>
                  <a:gd name="csY3" fmla="*/ 123424 h 231379"/>
                  <a:gd name="csX4" fmla="*/ 72632 w 529839"/>
                  <a:gd name="csY4" fmla="*/ 107956 h 231379"/>
                  <a:gd name="csX5" fmla="*/ 2746 w 529839"/>
                  <a:gd name="csY5" fmla="*/ 20357 h 231379"/>
                  <a:gd name="csX6" fmla="*/ 13108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8" y="231379"/>
                    </a:lnTo>
                    <a:cubicBezTo>
                      <a:pt x="2248" y="231379"/>
                      <a:pt x="-3886" y="219277"/>
                      <a:pt x="2746" y="211022"/>
                    </a:cubicBezTo>
                    <a:lnTo>
                      <a:pt x="72632" y="123424"/>
                    </a:lnTo>
                    <a:cubicBezTo>
                      <a:pt x="76280" y="118855"/>
                      <a:pt x="76280" y="112524"/>
                      <a:pt x="72632" y="107956"/>
                    </a:cubicBezTo>
                    <a:lnTo>
                      <a:pt x="2746" y="20357"/>
                    </a:lnTo>
                    <a:cubicBezTo>
                      <a:pt x="-3886" y="12022"/>
                      <a:pt x="2248" y="0"/>
                      <a:pt x="13108"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00A99A"/>
              </a:solidFill>
              <a:ln w="8276" cap="flat">
                <a:noFill/>
                <a:prstDash val="solid"/>
                <a:miter/>
              </a:ln>
            </p:spPr>
            <p:txBody>
              <a:bodyPr/>
              <a:lstStyle/>
              <a:p>
                <a:endParaRPr lang="en-GB"/>
              </a:p>
            </p:txBody>
          </p:sp>
          <p:sp>
            <p:nvSpPr>
              <p:cNvPr id="599" name="Freeform 18">
                <a:extLst>
                  <a:ext uri="{FF2B5EF4-FFF2-40B4-BE49-F238E27FC236}">
                    <a16:creationId xmlns:a16="http://schemas.microsoft.com/office/drawing/2014/main" id="{BBD24970-D8B8-5C85-85B4-594AA4C9D790}"/>
                  </a:ext>
                </a:extLst>
              </p:cNvPr>
              <p:cNvSpPr/>
              <p:nvPr/>
            </p:nvSpPr>
            <p:spPr>
              <a:xfrm>
                <a:off x="6506838" y="2535494"/>
                <a:ext cx="529839" cy="231379"/>
              </a:xfrm>
              <a:custGeom>
                <a:avLst/>
                <a:gdLst>
                  <a:gd name="csX0" fmla="*/ 434502 w 529839"/>
                  <a:gd name="csY0" fmla="*/ 231379 h 231379"/>
                  <a:gd name="csX1" fmla="*/ 13108 w 529839"/>
                  <a:gd name="csY1" fmla="*/ 231379 h 231379"/>
                  <a:gd name="csX2" fmla="*/ 2746 w 529839"/>
                  <a:gd name="csY2" fmla="*/ 211022 h 231379"/>
                  <a:gd name="csX3" fmla="*/ 72632 w 529839"/>
                  <a:gd name="csY3" fmla="*/ 123424 h 231379"/>
                  <a:gd name="csX4" fmla="*/ 72632 w 529839"/>
                  <a:gd name="csY4" fmla="*/ 107956 h 231379"/>
                  <a:gd name="csX5" fmla="*/ 2746 w 529839"/>
                  <a:gd name="csY5" fmla="*/ 20357 h 231379"/>
                  <a:gd name="csX6" fmla="*/ 13108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8" y="231379"/>
                    </a:lnTo>
                    <a:cubicBezTo>
                      <a:pt x="2248" y="231379"/>
                      <a:pt x="-3886" y="219277"/>
                      <a:pt x="2746" y="211022"/>
                    </a:cubicBezTo>
                    <a:lnTo>
                      <a:pt x="72632" y="123424"/>
                    </a:lnTo>
                    <a:cubicBezTo>
                      <a:pt x="76280" y="118855"/>
                      <a:pt x="76280" y="112524"/>
                      <a:pt x="72632" y="107956"/>
                    </a:cubicBezTo>
                    <a:lnTo>
                      <a:pt x="2746" y="20357"/>
                    </a:lnTo>
                    <a:cubicBezTo>
                      <a:pt x="-3886" y="12022"/>
                      <a:pt x="2248" y="0"/>
                      <a:pt x="13108"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F1EFB4"/>
              </a:solidFill>
              <a:ln w="8276" cap="flat">
                <a:noFill/>
                <a:prstDash val="solid"/>
                <a:miter/>
              </a:ln>
            </p:spPr>
            <p:txBody>
              <a:bodyPr/>
              <a:lstStyle/>
              <a:p>
                <a:endParaRPr lang="en-GB"/>
              </a:p>
            </p:txBody>
          </p:sp>
          <p:sp>
            <p:nvSpPr>
              <p:cNvPr id="600" name="Freeform 19">
                <a:extLst>
                  <a:ext uri="{FF2B5EF4-FFF2-40B4-BE49-F238E27FC236}">
                    <a16:creationId xmlns:a16="http://schemas.microsoft.com/office/drawing/2014/main" id="{F7E04CFC-227A-F8FF-5317-E3C51FDC0F4C}"/>
                  </a:ext>
                </a:extLst>
              </p:cNvPr>
              <p:cNvSpPr/>
              <p:nvPr/>
            </p:nvSpPr>
            <p:spPr>
              <a:xfrm>
                <a:off x="6985434" y="2535494"/>
                <a:ext cx="529839" cy="231379"/>
              </a:xfrm>
              <a:custGeom>
                <a:avLst/>
                <a:gdLst>
                  <a:gd name="csX0" fmla="*/ 434502 w 529839"/>
                  <a:gd name="csY0" fmla="*/ 231379 h 231379"/>
                  <a:gd name="csX1" fmla="*/ 13109 w 529839"/>
                  <a:gd name="csY1" fmla="*/ 231379 h 231379"/>
                  <a:gd name="csX2" fmla="*/ 2746 w 529839"/>
                  <a:gd name="csY2" fmla="*/ 211022 h 231379"/>
                  <a:gd name="csX3" fmla="*/ 72633 w 529839"/>
                  <a:gd name="csY3" fmla="*/ 123424 h 231379"/>
                  <a:gd name="csX4" fmla="*/ 72633 w 529839"/>
                  <a:gd name="csY4" fmla="*/ 107956 h 231379"/>
                  <a:gd name="csX5" fmla="*/ 2746 w 529839"/>
                  <a:gd name="csY5" fmla="*/ 20357 h 231379"/>
                  <a:gd name="csX6" fmla="*/ 13109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9" y="231379"/>
                    </a:lnTo>
                    <a:cubicBezTo>
                      <a:pt x="2248" y="231379"/>
                      <a:pt x="-3887" y="219277"/>
                      <a:pt x="2746" y="211022"/>
                    </a:cubicBezTo>
                    <a:lnTo>
                      <a:pt x="72633" y="123424"/>
                    </a:lnTo>
                    <a:cubicBezTo>
                      <a:pt x="76280" y="118855"/>
                      <a:pt x="76280" y="112524"/>
                      <a:pt x="72633" y="107956"/>
                    </a:cubicBezTo>
                    <a:lnTo>
                      <a:pt x="2746" y="20357"/>
                    </a:lnTo>
                    <a:cubicBezTo>
                      <a:pt x="-3887" y="12022"/>
                      <a:pt x="2248" y="0"/>
                      <a:pt x="13109"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F47E55"/>
              </a:solidFill>
              <a:ln w="8276" cap="flat">
                <a:noFill/>
                <a:prstDash val="solid"/>
                <a:miter/>
              </a:ln>
            </p:spPr>
            <p:txBody>
              <a:bodyPr/>
              <a:lstStyle/>
              <a:p>
                <a:endParaRPr lang="en-GB"/>
              </a:p>
            </p:txBody>
          </p:sp>
          <p:sp>
            <p:nvSpPr>
              <p:cNvPr id="601" name="TextBox 20">
                <a:extLst>
                  <a:ext uri="{FF2B5EF4-FFF2-40B4-BE49-F238E27FC236}">
                    <a16:creationId xmlns:a16="http://schemas.microsoft.com/office/drawing/2014/main" id="{2DD28FD6-5E13-FBE5-F1AA-8EA4AF258457}"/>
                  </a:ext>
                </a:extLst>
              </p:cNvPr>
              <p:cNvSpPr txBox="1"/>
              <p:nvPr/>
            </p:nvSpPr>
            <p:spPr>
              <a:xfrm>
                <a:off x="3279206" y="2554050"/>
                <a:ext cx="284269" cy="200918"/>
              </a:xfrm>
              <a:prstGeom prst="rect">
                <a:avLst/>
              </a:prstGeom>
              <a:noFill/>
            </p:spPr>
            <p:txBody>
              <a:bodyPr wrap="none" rtlCol="0">
                <a:spAutoFit/>
              </a:bodyPr>
              <a:lstStyle/>
              <a:p>
                <a:pPr algn="l"/>
                <a:r>
                  <a:rPr lang="en-GB" sz="750" b="1" spc="0" baseline="0">
                    <a:ln/>
                    <a:solidFill>
                      <a:srgbClr val="231F20"/>
                    </a:solidFill>
                    <a:latin typeface="Avenir-Black"/>
                    <a:sym typeface="Avenir-Black"/>
                    <a:rtl val="0"/>
                  </a:rPr>
                  <a:t>FE</a:t>
                </a:r>
              </a:p>
            </p:txBody>
          </p:sp>
          <p:sp>
            <p:nvSpPr>
              <p:cNvPr id="602" name="TextBox 21">
                <a:extLst>
                  <a:ext uri="{FF2B5EF4-FFF2-40B4-BE49-F238E27FC236}">
                    <a16:creationId xmlns:a16="http://schemas.microsoft.com/office/drawing/2014/main" id="{A3A013C1-993D-9456-9906-93AB2BD0A671}"/>
                  </a:ext>
                </a:extLst>
              </p:cNvPr>
              <p:cNvSpPr txBox="1"/>
              <p:nvPr/>
            </p:nvSpPr>
            <p:spPr>
              <a:xfrm>
                <a:off x="3726383" y="2554050"/>
                <a:ext cx="347192" cy="200918"/>
              </a:xfrm>
              <a:prstGeom prst="rect">
                <a:avLst/>
              </a:prstGeom>
              <a:noFill/>
            </p:spPr>
            <p:txBody>
              <a:bodyPr wrap="none" rtlCol="0">
                <a:spAutoFit/>
              </a:bodyPr>
              <a:lstStyle/>
              <a:p>
                <a:pPr algn="l"/>
                <a:r>
                  <a:rPr lang="en-GB" sz="750" b="1" spc="0" baseline="0">
                    <a:ln/>
                    <a:solidFill>
                      <a:srgbClr val="231F20"/>
                    </a:solidFill>
                    <a:latin typeface="Avenir-Black"/>
                    <a:sym typeface="Avenir-Black"/>
                    <a:rtl val="0"/>
                  </a:rPr>
                  <a:t>REV</a:t>
                </a:r>
              </a:p>
            </p:txBody>
          </p:sp>
          <p:sp>
            <p:nvSpPr>
              <p:cNvPr id="603" name="TextBox 22">
                <a:extLst>
                  <a:ext uri="{FF2B5EF4-FFF2-40B4-BE49-F238E27FC236}">
                    <a16:creationId xmlns:a16="http://schemas.microsoft.com/office/drawing/2014/main" id="{C7C1AC23-7108-E1A5-64E7-529FF5DEA584}"/>
                  </a:ext>
                </a:extLst>
              </p:cNvPr>
              <p:cNvSpPr txBox="1"/>
              <p:nvPr/>
            </p:nvSpPr>
            <p:spPr>
              <a:xfrm>
                <a:off x="4203486" y="2554050"/>
                <a:ext cx="350177" cy="200918"/>
              </a:xfrm>
              <a:prstGeom prst="rect">
                <a:avLst/>
              </a:prstGeom>
              <a:noFill/>
            </p:spPr>
            <p:txBody>
              <a:bodyPr wrap="none" rtlCol="0">
                <a:spAutoFit/>
              </a:bodyPr>
              <a:lstStyle/>
              <a:p>
                <a:pPr algn="l"/>
                <a:r>
                  <a:rPr lang="en-GB" sz="750" b="1" spc="0" baseline="0">
                    <a:ln/>
                    <a:solidFill>
                      <a:srgbClr val="231F20"/>
                    </a:solidFill>
                    <a:latin typeface="Avenir-Black"/>
                    <a:sym typeface="Avenir-Black"/>
                    <a:rtl val="0"/>
                  </a:rPr>
                  <a:t>SCH</a:t>
                </a:r>
              </a:p>
            </p:txBody>
          </p:sp>
          <p:grpSp>
            <p:nvGrpSpPr>
              <p:cNvPr id="604" name="Graphic 10">
                <a:extLst>
                  <a:ext uri="{FF2B5EF4-FFF2-40B4-BE49-F238E27FC236}">
                    <a16:creationId xmlns:a16="http://schemas.microsoft.com/office/drawing/2014/main" id="{E287154A-5355-55B8-4D80-D5643E634B4D}"/>
                  </a:ext>
                </a:extLst>
              </p:cNvPr>
              <p:cNvGrpSpPr/>
              <p:nvPr/>
            </p:nvGrpSpPr>
            <p:grpSpPr>
              <a:xfrm>
                <a:off x="4592288" y="2535494"/>
                <a:ext cx="529839" cy="231379"/>
                <a:chOff x="-204400" y="3774312"/>
                <a:chExt cx="529839" cy="231379"/>
              </a:xfrm>
            </p:grpSpPr>
            <p:sp>
              <p:nvSpPr>
                <p:cNvPr id="614" name="Freeform 24">
                  <a:extLst>
                    <a:ext uri="{FF2B5EF4-FFF2-40B4-BE49-F238E27FC236}">
                      <a16:creationId xmlns:a16="http://schemas.microsoft.com/office/drawing/2014/main" id="{223750B6-2CB4-FAB0-FFC4-D630CF941314}"/>
                    </a:ext>
                  </a:extLst>
                </p:cNvPr>
                <p:cNvSpPr/>
                <p:nvPr/>
              </p:nvSpPr>
              <p:spPr>
                <a:xfrm>
                  <a:off x="-204400" y="3774312"/>
                  <a:ext cx="529839" cy="231379"/>
                </a:xfrm>
                <a:custGeom>
                  <a:avLst/>
                  <a:gdLst>
                    <a:gd name="csX0" fmla="*/ 434502 w 529839"/>
                    <a:gd name="csY0" fmla="*/ 231379 h 231379"/>
                    <a:gd name="csX1" fmla="*/ 13109 w 529839"/>
                    <a:gd name="csY1" fmla="*/ 231379 h 231379"/>
                    <a:gd name="csX2" fmla="*/ 2746 w 529839"/>
                    <a:gd name="csY2" fmla="*/ 211022 h 231379"/>
                    <a:gd name="csX3" fmla="*/ 72633 w 529839"/>
                    <a:gd name="csY3" fmla="*/ 123424 h 231379"/>
                    <a:gd name="csX4" fmla="*/ 72633 w 529839"/>
                    <a:gd name="csY4" fmla="*/ 107956 h 231379"/>
                    <a:gd name="csX5" fmla="*/ 2746 w 529839"/>
                    <a:gd name="csY5" fmla="*/ 20357 h 231379"/>
                    <a:gd name="csX6" fmla="*/ 13109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9" y="231379"/>
                      </a:lnTo>
                      <a:cubicBezTo>
                        <a:pt x="2248" y="231379"/>
                        <a:pt x="-3887" y="219277"/>
                        <a:pt x="2746" y="211022"/>
                      </a:cubicBezTo>
                      <a:lnTo>
                        <a:pt x="72633" y="123424"/>
                      </a:lnTo>
                      <a:cubicBezTo>
                        <a:pt x="76280" y="118855"/>
                        <a:pt x="76280" y="112524"/>
                        <a:pt x="72633" y="107956"/>
                      </a:cubicBezTo>
                      <a:lnTo>
                        <a:pt x="2746" y="20357"/>
                      </a:lnTo>
                      <a:cubicBezTo>
                        <a:pt x="-3887" y="12022"/>
                        <a:pt x="2248" y="0"/>
                        <a:pt x="13109"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70C9BF"/>
                </a:solidFill>
                <a:ln w="8276" cap="flat">
                  <a:noFill/>
                  <a:prstDash val="solid"/>
                  <a:miter/>
                </a:ln>
              </p:spPr>
              <p:txBody>
                <a:bodyPr/>
                <a:lstStyle/>
                <a:p>
                  <a:endParaRPr lang="en-GB"/>
                </a:p>
              </p:txBody>
            </p:sp>
            <p:sp>
              <p:nvSpPr>
                <p:cNvPr id="615" name="TextBox 25">
                  <a:extLst>
                    <a:ext uri="{FF2B5EF4-FFF2-40B4-BE49-F238E27FC236}">
                      <a16:creationId xmlns:a16="http://schemas.microsoft.com/office/drawing/2014/main" id="{F7D8D7E5-3891-492C-97DE-66C6142143F7}"/>
                    </a:ext>
                  </a:extLst>
                </p:cNvPr>
                <p:cNvSpPr txBox="1"/>
                <p:nvPr/>
              </p:nvSpPr>
              <p:spPr>
                <a:xfrm>
                  <a:off x="-110046" y="3792868"/>
                  <a:ext cx="232041" cy="200918"/>
                </a:xfrm>
                <a:prstGeom prst="rect">
                  <a:avLst/>
                </a:prstGeom>
                <a:noFill/>
              </p:spPr>
              <p:txBody>
                <a:bodyPr wrap="none" rtlCol="0">
                  <a:spAutoFit/>
                </a:bodyPr>
                <a:lstStyle/>
                <a:p>
                  <a:pPr algn="l"/>
                  <a:r>
                    <a:rPr lang="en-GB" sz="750" b="1" spc="-50" baseline="0">
                      <a:ln/>
                      <a:solidFill>
                        <a:srgbClr val="231F20"/>
                      </a:solidFill>
                      <a:latin typeface="Avenir-Black"/>
                      <a:sym typeface="Avenir-Black"/>
                      <a:rtl val="0"/>
                    </a:rPr>
                    <a:t>F</a:t>
                  </a:r>
                </a:p>
              </p:txBody>
            </p:sp>
            <p:sp>
              <p:nvSpPr>
                <p:cNvPr id="616" name="TextBox 26">
                  <a:extLst>
                    <a:ext uri="{FF2B5EF4-FFF2-40B4-BE49-F238E27FC236}">
                      <a16:creationId xmlns:a16="http://schemas.microsoft.com/office/drawing/2014/main" id="{E3F597A2-8D3F-6212-3F82-D749DDBC0191}"/>
                    </a:ext>
                  </a:extLst>
                </p:cNvPr>
                <p:cNvSpPr txBox="1"/>
                <p:nvPr/>
              </p:nvSpPr>
              <p:spPr>
                <a:xfrm>
                  <a:off x="-65445" y="3792868"/>
                  <a:ext cx="296539" cy="200918"/>
                </a:xfrm>
                <a:prstGeom prst="rect">
                  <a:avLst/>
                </a:prstGeom>
                <a:noFill/>
              </p:spPr>
              <p:txBody>
                <a:bodyPr wrap="none" rtlCol="0">
                  <a:spAutoFit/>
                </a:bodyPr>
                <a:lstStyle/>
                <a:p>
                  <a:pPr algn="l"/>
                  <a:r>
                    <a:rPr lang="en-GB" sz="750" b="1" spc="0" baseline="0">
                      <a:ln/>
                      <a:solidFill>
                        <a:srgbClr val="231F20"/>
                      </a:solidFill>
                      <a:latin typeface="Avenir-Black"/>
                      <a:sym typeface="Avenir-Black"/>
                      <a:rtl val="0"/>
                    </a:rPr>
                    <a:t>AP</a:t>
                  </a:r>
                </a:p>
              </p:txBody>
            </p:sp>
          </p:grpSp>
          <p:sp>
            <p:nvSpPr>
              <p:cNvPr id="605" name="TextBox 27">
                <a:extLst>
                  <a:ext uri="{FF2B5EF4-FFF2-40B4-BE49-F238E27FC236}">
                    <a16:creationId xmlns:a16="http://schemas.microsoft.com/office/drawing/2014/main" id="{439BDC63-5134-C1FC-1B46-B805430F65EA}"/>
                  </a:ext>
                </a:extLst>
              </p:cNvPr>
              <p:cNvSpPr txBox="1"/>
              <p:nvPr/>
            </p:nvSpPr>
            <p:spPr>
              <a:xfrm>
                <a:off x="5194502" y="2554050"/>
                <a:ext cx="282694" cy="200918"/>
              </a:xfrm>
              <a:prstGeom prst="rect">
                <a:avLst/>
              </a:prstGeom>
              <a:noFill/>
            </p:spPr>
            <p:txBody>
              <a:bodyPr wrap="none" rtlCol="0">
                <a:spAutoFit/>
              </a:bodyPr>
              <a:lstStyle/>
              <a:p>
                <a:pPr algn="l"/>
                <a:r>
                  <a:rPr lang="en-GB" sz="750" b="1" spc="0" baseline="0">
                    <a:ln/>
                    <a:solidFill>
                      <a:srgbClr val="231F20"/>
                    </a:solidFill>
                    <a:latin typeface="Avenir-Black"/>
                    <a:sym typeface="Avenir-Black"/>
                    <a:rtl val="0"/>
                  </a:rPr>
                  <a:t>PS</a:t>
                </a:r>
              </a:p>
            </p:txBody>
          </p:sp>
          <p:sp>
            <p:nvSpPr>
              <p:cNvPr id="606" name="TextBox 28">
                <a:extLst>
                  <a:ext uri="{FF2B5EF4-FFF2-40B4-BE49-F238E27FC236}">
                    <a16:creationId xmlns:a16="http://schemas.microsoft.com/office/drawing/2014/main" id="{CB578349-3C7A-D1D1-8C61-D11582AABDED}"/>
                  </a:ext>
                </a:extLst>
              </p:cNvPr>
              <p:cNvSpPr txBox="1"/>
              <p:nvPr/>
            </p:nvSpPr>
            <p:spPr>
              <a:xfrm>
                <a:off x="6107260" y="2554050"/>
                <a:ext cx="371649" cy="200918"/>
              </a:xfrm>
              <a:prstGeom prst="rect">
                <a:avLst/>
              </a:prstGeom>
              <a:noFill/>
            </p:spPr>
            <p:txBody>
              <a:bodyPr wrap="none" rtlCol="0">
                <a:spAutoFit/>
              </a:bodyPr>
              <a:lstStyle/>
              <a:p>
                <a:pPr algn="l"/>
                <a:r>
                  <a:rPr lang="en-GB" sz="750" b="1" spc="0" baseline="0" dirty="0">
                    <a:ln/>
                    <a:solidFill>
                      <a:srgbClr val="FFFFFF"/>
                    </a:solidFill>
                    <a:latin typeface="Avenir-Black"/>
                    <a:sym typeface="Avenir-Black"/>
                    <a:rtl val="0"/>
                  </a:rPr>
                  <a:t>SDM</a:t>
                </a:r>
              </a:p>
            </p:txBody>
          </p:sp>
          <p:sp>
            <p:nvSpPr>
              <p:cNvPr id="607" name="TextBox 30">
                <a:extLst>
                  <a:ext uri="{FF2B5EF4-FFF2-40B4-BE49-F238E27FC236}">
                    <a16:creationId xmlns:a16="http://schemas.microsoft.com/office/drawing/2014/main" id="{988CD828-A8C6-B8D7-0D33-7651B38EC5BA}"/>
                  </a:ext>
                </a:extLst>
              </p:cNvPr>
              <p:cNvSpPr txBox="1"/>
              <p:nvPr/>
            </p:nvSpPr>
            <p:spPr>
              <a:xfrm>
                <a:off x="6629627" y="2554050"/>
                <a:ext cx="284269" cy="200918"/>
              </a:xfrm>
              <a:prstGeom prst="rect">
                <a:avLst/>
              </a:prstGeom>
              <a:noFill/>
            </p:spPr>
            <p:txBody>
              <a:bodyPr wrap="none" rtlCol="0">
                <a:spAutoFit/>
              </a:bodyPr>
              <a:lstStyle/>
              <a:p>
                <a:pPr algn="l"/>
                <a:r>
                  <a:rPr lang="en-GB" sz="750" b="1" spc="0" baseline="0">
                    <a:ln/>
                    <a:solidFill>
                      <a:srgbClr val="231F20"/>
                    </a:solidFill>
                    <a:latin typeface="Avenir-Black"/>
                    <a:sym typeface="Avenir-Black"/>
                    <a:rtl val="0"/>
                  </a:rPr>
                  <a:t>PF</a:t>
                </a:r>
              </a:p>
            </p:txBody>
          </p:sp>
          <p:sp>
            <p:nvSpPr>
              <p:cNvPr id="608" name="TextBox 31">
                <a:extLst>
                  <a:ext uri="{FF2B5EF4-FFF2-40B4-BE49-F238E27FC236}">
                    <a16:creationId xmlns:a16="http://schemas.microsoft.com/office/drawing/2014/main" id="{2F8FBA59-B874-DF8B-30EA-3DFABF779CC8}"/>
                  </a:ext>
                </a:extLst>
              </p:cNvPr>
              <p:cNvSpPr txBox="1"/>
              <p:nvPr/>
            </p:nvSpPr>
            <p:spPr>
              <a:xfrm>
                <a:off x="7105984" y="2554050"/>
                <a:ext cx="288829" cy="200918"/>
              </a:xfrm>
              <a:prstGeom prst="rect">
                <a:avLst/>
              </a:prstGeom>
              <a:noFill/>
            </p:spPr>
            <p:txBody>
              <a:bodyPr wrap="none" rtlCol="0">
                <a:spAutoFit/>
              </a:bodyPr>
              <a:lstStyle/>
              <a:p>
                <a:pPr algn="l"/>
                <a:r>
                  <a:rPr lang="en-GB" sz="750" b="1" spc="0" baseline="0">
                    <a:ln/>
                    <a:solidFill>
                      <a:srgbClr val="FFFFFF"/>
                    </a:solidFill>
                    <a:latin typeface="Avenir-Black"/>
                    <a:sym typeface="Avenir-Black"/>
                    <a:rtl val="0"/>
                  </a:rPr>
                  <a:t>BP</a:t>
                </a:r>
              </a:p>
            </p:txBody>
          </p:sp>
          <p:sp>
            <p:nvSpPr>
              <p:cNvPr id="609" name="Freeform 32">
                <a:extLst>
                  <a:ext uri="{FF2B5EF4-FFF2-40B4-BE49-F238E27FC236}">
                    <a16:creationId xmlns:a16="http://schemas.microsoft.com/office/drawing/2014/main" id="{A5F99CBA-17FE-48FA-4696-A0BA050D5931}"/>
                  </a:ext>
                </a:extLst>
              </p:cNvPr>
              <p:cNvSpPr/>
              <p:nvPr/>
            </p:nvSpPr>
            <p:spPr>
              <a:xfrm>
                <a:off x="5549562" y="2535494"/>
                <a:ext cx="529839" cy="231379"/>
              </a:xfrm>
              <a:custGeom>
                <a:avLst/>
                <a:gdLst>
                  <a:gd name="csX0" fmla="*/ 434502 w 529839"/>
                  <a:gd name="csY0" fmla="*/ 231379 h 231379"/>
                  <a:gd name="csX1" fmla="*/ 13109 w 529839"/>
                  <a:gd name="csY1" fmla="*/ 231379 h 231379"/>
                  <a:gd name="csX2" fmla="*/ 2746 w 529839"/>
                  <a:gd name="csY2" fmla="*/ 211022 h 231379"/>
                  <a:gd name="csX3" fmla="*/ 72633 w 529839"/>
                  <a:gd name="csY3" fmla="*/ 123424 h 231379"/>
                  <a:gd name="csX4" fmla="*/ 72633 w 529839"/>
                  <a:gd name="csY4" fmla="*/ 107956 h 231379"/>
                  <a:gd name="csX5" fmla="*/ 2746 w 529839"/>
                  <a:gd name="csY5" fmla="*/ 20357 h 231379"/>
                  <a:gd name="csX6" fmla="*/ 13109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9" y="231379"/>
                    </a:lnTo>
                    <a:cubicBezTo>
                      <a:pt x="2248" y="231379"/>
                      <a:pt x="-3887" y="219277"/>
                      <a:pt x="2746" y="211022"/>
                    </a:cubicBezTo>
                    <a:lnTo>
                      <a:pt x="72633" y="123424"/>
                    </a:lnTo>
                    <a:cubicBezTo>
                      <a:pt x="76280" y="118855"/>
                      <a:pt x="76280" y="112524"/>
                      <a:pt x="72633" y="107956"/>
                    </a:cubicBezTo>
                    <a:lnTo>
                      <a:pt x="2746" y="20357"/>
                    </a:lnTo>
                    <a:cubicBezTo>
                      <a:pt x="-3887" y="12022"/>
                      <a:pt x="2248" y="0"/>
                      <a:pt x="13109"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CDC984"/>
              </a:solidFill>
              <a:ln w="8276" cap="flat">
                <a:noFill/>
                <a:prstDash val="solid"/>
                <a:miter/>
              </a:ln>
            </p:spPr>
            <p:txBody>
              <a:bodyPr/>
              <a:lstStyle/>
              <a:p>
                <a:endParaRPr lang="en-GB"/>
              </a:p>
            </p:txBody>
          </p:sp>
          <p:sp>
            <p:nvSpPr>
              <p:cNvPr id="610" name="TextBox 33">
                <a:extLst>
                  <a:ext uri="{FF2B5EF4-FFF2-40B4-BE49-F238E27FC236}">
                    <a16:creationId xmlns:a16="http://schemas.microsoft.com/office/drawing/2014/main" id="{97C9129D-5AAB-5A21-2338-F05CB80F3574}"/>
                  </a:ext>
                </a:extLst>
              </p:cNvPr>
              <p:cNvSpPr txBox="1"/>
              <p:nvPr/>
            </p:nvSpPr>
            <p:spPr>
              <a:xfrm>
                <a:off x="5640184" y="2554050"/>
                <a:ext cx="348685" cy="200918"/>
              </a:xfrm>
              <a:prstGeom prst="rect">
                <a:avLst/>
              </a:prstGeom>
              <a:noFill/>
            </p:spPr>
            <p:txBody>
              <a:bodyPr wrap="none" rtlCol="0">
                <a:spAutoFit/>
              </a:bodyPr>
              <a:lstStyle/>
              <a:p>
                <a:pPr algn="l"/>
                <a:r>
                  <a:rPr lang="en-GB" sz="750" b="1" spc="0" baseline="0" dirty="0">
                    <a:ln/>
                    <a:solidFill>
                      <a:srgbClr val="231F20"/>
                    </a:solidFill>
                    <a:latin typeface="Avenir-Black"/>
                    <a:sym typeface="Avenir-Black"/>
                    <a:rtl val="0"/>
                  </a:rPr>
                  <a:t>ASC</a:t>
                </a:r>
              </a:p>
            </p:txBody>
          </p:sp>
          <p:grpSp>
            <p:nvGrpSpPr>
              <p:cNvPr id="611" name="Graphic 4">
                <a:extLst>
                  <a:ext uri="{FF2B5EF4-FFF2-40B4-BE49-F238E27FC236}">
                    <a16:creationId xmlns:a16="http://schemas.microsoft.com/office/drawing/2014/main" id="{17250B23-94E4-FC86-2326-07209A75A247}"/>
                  </a:ext>
                </a:extLst>
              </p:cNvPr>
              <p:cNvGrpSpPr/>
              <p:nvPr/>
            </p:nvGrpSpPr>
            <p:grpSpPr>
              <a:xfrm rot="16200000">
                <a:off x="2997275" y="2594226"/>
                <a:ext cx="117495" cy="107743"/>
                <a:chOff x="845003" y="3066131"/>
                <a:chExt cx="117495" cy="107743"/>
              </a:xfrm>
              <a:noFill/>
            </p:grpSpPr>
            <p:sp>
              <p:nvSpPr>
                <p:cNvPr id="612" name="Freeform 35">
                  <a:extLst>
                    <a:ext uri="{FF2B5EF4-FFF2-40B4-BE49-F238E27FC236}">
                      <a16:creationId xmlns:a16="http://schemas.microsoft.com/office/drawing/2014/main" id="{04D7A7CC-D3BB-928B-E03C-77C58D16A4B6}"/>
                    </a:ext>
                  </a:extLst>
                </p:cNvPr>
                <p:cNvSpPr/>
                <p:nvPr/>
              </p:nvSpPr>
              <p:spPr>
                <a:xfrm>
                  <a:off x="903830" y="3066131"/>
                  <a:ext cx="15729" cy="107743"/>
                </a:xfrm>
                <a:custGeom>
                  <a:avLst/>
                  <a:gdLst>
                    <a:gd name="csX0" fmla="*/ 0 w 15729"/>
                    <a:gd name="csY0" fmla="*/ 0 h 107743"/>
                    <a:gd name="csX1" fmla="*/ 0 w 15729"/>
                    <a:gd name="csY1" fmla="*/ 107744 h 107743"/>
                  </a:gdLst>
                  <a:ahLst/>
                  <a:cxnLst>
                    <a:cxn ang="0">
                      <a:pos x="csX0" y="csY0"/>
                    </a:cxn>
                    <a:cxn ang="0">
                      <a:pos x="csX1" y="csY1"/>
                    </a:cxn>
                  </a:cxnLst>
                  <a:rect l="l" t="t" r="r" b="b"/>
                  <a:pathLst>
                    <a:path w="15729" h="107743">
                      <a:moveTo>
                        <a:pt x="0" y="0"/>
                      </a:moveTo>
                      <a:lnTo>
                        <a:pt x="0" y="107744"/>
                      </a:lnTo>
                    </a:path>
                  </a:pathLst>
                </a:custGeom>
                <a:ln w="7856" cap="rnd">
                  <a:solidFill>
                    <a:schemeClr val="accent2"/>
                  </a:solidFill>
                  <a:prstDash val="sysDot"/>
                  <a:round/>
                </a:ln>
              </p:spPr>
              <p:txBody>
                <a:bodyPr/>
                <a:lstStyle/>
                <a:p>
                  <a:endParaRPr lang="en-GB"/>
                </a:p>
              </p:txBody>
            </p:sp>
            <p:sp>
              <p:nvSpPr>
                <p:cNvPr id="613" name="Freeform 36">
                  <a:extLst>
                    <a:ext uri="{FF2B5EF4-FFF2-40B4-BE49-F238E27FC236}">
                      <a16:creationId xmlns:a16="http://schemas.microsoft.com/office/drawing/2014/main" id="{93DACEEE-059D-FAA9-BC31-8BB700E66AB0}"/>
                    </a:ext>
                  </a:extLst>
                </p:cNvPr>
                <p:cNvSpPr/>
                <p:nvPr/>
              </p:nvSpPr>
              <p:spPr>
                <a:xfrm>
                  <a:off x="845003" y="3115205"/>
                  <a:ext cx="117495" cy="58669"/>
                </a:xfrm>
                <a:custGeom>
                  <a:avLst/>
                  <a:gdLst>
                    <a:gd name="csX0" fmla="*/ 0 w 117495"/>
                    <a:gd name="csY0" fmla="*/ 0 h 58669"/>
                    <a:gd name="csX1" fmla="*/ 58827 w 117495"/>
                    <a:gd name="csY1" fmla="*/ 58669 h 58669"/>
                    <a:gd name="csX2" fmla="*/ 117496 w 117495"/>
                    <a:gd name="csY2" fmla="*/ 0 h 58669"/>
                  </a:gdLst>
                  <a:ahLst/>
                  <a:cxnLst>
                    <a:cxn ang="0">
                      <a:pos x="csX0" y="csY0"/>
                    </a:cxn>
                    <a:cxn ang="0">
                      <a:pos x="csX1" y="csY1"/>
                    </a:cxn>
                    <a:cxn ang="0">
                      <a:pos x="csX2" y="csY2"/>
                    </a:cxn>
                  </a:cxnLst>
                  <a:rect l="l" t="t" r="r" b="b"/>
                  <a:pathLst>
                    <a:path w="117495" h="58669">
                      <a:moveTo>
                        <a:pt x="0" y="0"/>
                      </a:moveTo>
                      <a:lnTo>
                        <a:pt x="58827" y="58669"/>
                      </a:lnTo>
                      <a:lnTo>
                        <a:pt x="117496" y="0"/>
                      </a:lnTo>
                    </a:path>
                  </a:pathLst>
                </a:custGeom>
                <a:noFill/>
                <a:ln w="7856" cap="rnd">
                  <a:solidFill>
                    <a:schemeClr val="accent2"/>
                  </a:solidFill>
                  <a:prstDash val="solid"/>
                  <a:round/>
                </a:ln>
              </p:spPr>
              <p:txBody>
                <a:bodyPr/>
                <a:lstStyle/>
                <a:p>
                  <a:endParaRPr lang="en-GB"/>
                </a:p>
              </p:txBody>
            </p:sp>
          </p:grpSp>
        </p:grpSp>
        <p:grpSp>
          <p:nvGrpSpPr>
            <p:cNvPr id="568" name="Gruppo 567">
              <a:extLst>
                <a:ext uri="{FF2B5EF4-FFF2-40B4-BE49-F238E27FC236}">
                  <a16:creationId xmlns:a16="http://schemas.microsoft.com/office/drawing/2014/main" id="{612E38BC-A3F9-106E-8FDB-CD9846BE8A85}"/>
                </a:ext>
              </a:extLst>
            </p:cNvPr>
            <p:cNvGrpSpPr/>
            <p:nvPr/>
          </p:nvGrpSpPr>
          <p:grpSpPr>
            <a:xfrm>
              <a:off x="3002151" y="1490653"/>
              <a:ext cx="4362379" cy="580422"/>
              <a:chOff x="3002151" y="1490653"/>
              <a:chExt cx="4362379" cy="580422"/>
            </a:xfrm>
          </p:grpSpPr>
          <p:sp>
            <p:nvSpPr>
              <p:cNvPr id="569" name="Oval 4">
                <a:extLst>
                  <a:ext uri="{FF2B5EF4-FFF2-40B4-BE49-F238E27FC236}">
                    <a16:creationId xmlns:a16="http://schemas.microsoft.com/office/drawing/2014/main" id="{4AF8A254-E56D-85C2-359E-B351E127475A}"/>
                  </a:ext>
                </a:extLst>
              </p:cNvPr>
              <p:cNvSpPr/>
              <p:nvPr/>
            </p:nvSpPr>
            <p:spPr>
              <a:xfrm rot="16200000">
                <a:off x="3002151" y="1708049"/>
                <a:ext cx="363026" cy="363026"/>
              </a:xfrm>
              <a:prstGeom prst="ellipse">
                <a:avLst/>
              </a:prstGeom>
              <a:solidFill>
                <a:srgbClr val="70C9BF"/>
              </a:solidFill>
              <a:ln w="15713" cap="flat">
                <a:solidFill>
                  <a:srgbClr val="FFFFFF"/>
                </a:solidFill>
                <a:prstDash val="solid"/>
                <a:miter/>
              </a:ln>
            </p:spPr>
            <p:txBody>
              <a:bodyPr/>
              <a:lstStyle/>
              <a:p>
                <a:endParaRPr lang="en-GB"/>
              </a:p>
            </p:txBody>
          </p:sp>
          <p:sp>
            <p:nvSpPr>
              <p:cNvPr id="570" name="TextBox 5">
                <a:extLst>
                  <a:ext uri="{FF2B5EF4-FFF2-40B4-BE49-F238E27FC236}">
                    <a16:creationId xmlns:a16="http://schemas.microsoft.com/office/drawing/2014/main" id="{FADC3DD3-513F-9009-12DD-2B6A530E3C44}"/>
                  </a:ext>
                </a:extLst>
              </p:cNvPr>
              <p:cNvSpPr txBox="1"/>
              <p:nvPr/>
            </p:nvSpPr>
            <p:spPr>
              <a:xfrm>
                <a:off x="3035080" y="1781809"/>
                <a:ext cx="309700" cy="215444"/>
              </a:xfrm>
              <a:prstGeom prst="rect">
                <a:avLst/>
              </a:prstGeom>
              <a:noFill/>
            </p:spPr>
            <p:txBody>
              <a:bodyPr wrap="none" rtlCol="0">
                <a:spAutoFit/>
              </a:bodyPr>
              <a:lstStyle/>
              <a:p>
                <a:pPr algn="ctr"/>
                <a:r>
                  <a:rPr lang="en-GB" sz="800" b="1" spc="0" baseline="0" dirty="0">
                    <a:ln/>
                    <a:solidFill>
                      <a:srgbClr val="231F20"/>
                    </a:solidFill>
                    <a:latin typeface="Avenir-Black"/>
                    <a:sym typeface="Avenir-Black"/>
                    <a:rtl val="0"/>
                  </a:rPr>
                  <a:t>FE</a:t>
                </a:r>
              </a:p>
            </p:txBody>
          </p:sp>
          <p:grpSp>
            <p:nvGrpSpPr>
              <p:cNvPr id="571" name="Graphic 4">
                <a:extLst>
                  <a:ext uri="{FF2B5EF4-FFF2-40B4-BE49-F238E27FC236}">
                    <a16:creationId xmlns:a16="http://schemas.microsoft.com/office/drawing/2014/main" id="{A5D1F5FA-6B83-AF8F-5BB5-2D3D5C9A14E5}"/>
                  </a:ext>
                </a:extLst>
              </p:cNvPr>
              <p:cNvGrpSpPr/>
              <p:nvPr/>
            </p:nvGrpSpPr>
            <p:grpSpPr>
              <a:xfrm rot="16200000">
                <a:off x="3416085" y="1835770"/>
                <a:ext cx="117495" cy="107743"/>
                <a:chOff x="845003" y="3066131"/>
                <a:chExt cx="117495" cy="107743"/>
              </a:xfrm>
              <a:noFill/>
            </p:grpSpPr>
            <p:sp>
              <p:nvSpPr>
                <p:cNvPr id="592" name="Freeform 7">
                  <a:extLst>
                    <a:ext uri="{FF2B5EF4-FFF2-40B4-BE49-F238E27FC236}">
                      <a16:creationId xmlns:a16="http://schemas.microsoft.com/office/drawing/2014/main" id="{C5ABE643-188D-0876-6708-F70A0E1F1BF5}"/>
                    </a:ext>
                  </a:extLst>
                </p:cNvPr>
                <p:cNvSpPr/>
                <p:nvPr/>
              </p:nvSpPr>
              <p:spPr>
                <a:xfrm>
                  <a:off x="903830" y="3066131"/>
                  <a:ext cx="15729" cy="107743"/>
                </a:xfrm>
                <a:custGeom>
                  <a:avLst/>
                  <a:gdLst>
                    <a:gd name="csX0" fmla="*/ 0 w 15729"/>
                    <a:gd name="csY0" fmla="*/ 0 h 107743"/>
                    <a:gd name="csX1" fmla="*/ 0 w 15729"/>
                    <a:gd name="csY1" fmla="*/ 107744 h 107743"/>
                  </a:gdLst>
                  <a:ahLst/>
                  <a:cxnLst>
                    <a:cxn ang="0">
                      <a:pos x="csX0" y="csY0"/>
                    </a:cxn>
                    <a:cxn ang="0">
                      <a:pos x="csX1" y="csY1"/>
                    </a:cxn>
                  </a:cxnLst>
                  <a:rect l="l" t="t" r="r" b="b"/>
                  <a:pathLst>
                    <a:path w="15729" h="107743">
                      <a:moveTo>
                        <a:pt x="0" y="0"/>
                      </a:moveTo>
                      <a:lnTo>
                        <a:pt x="0" y="107744"/>
                      </a:lnTo>
                    </a:path>
                  </a:pathLst>
                </a:custGeom>
                <a:ln w="7856" cap="rnd">
                  <a:solidFill>
                    <a:srgbClr val="BCB5B3"/>
                  </a:solidFill>
                  <a:prstDash val="solid"/>
                  <a:round/>
                </a:ln>
              </p:spPr>
              <p:txBody>
                <a:bodyPr/>
                <a:lstStyle/>
                <a:p>
                  <a:endParaRPr lang="en-GB"/>
                </a:p>
              </p:txBody>
            </p:sp>
            <p:sp>
              <p:nvSpPr>
                <p:cNvPr id="593" name="Freeform 8">
                  <a:extLst>
                    <a:ext uri="{FF2B5EF4-FFF2-40B4-BE49-F238E27FC236}">
                      <a16:creationId xmlns:a16="http://schemas.microsoft.com/office/drawing/2014/main" id="{EC55169B-EAD8-1590-5BD6-6D1F9D2C999C}"/>
                    </a:ext>
                  </a:extLst>
                </p:cNvPr>
                <p:cNvSpPr/>
                <p:nvPr/>
              </p:nvSpPr>
              <p:spPr>
                <a:xfrm>
                  <a:off x="845003" y="3115205"/>
                  <a:ext cx="117495" cy="58669"/>
                </a:xfrm>
                <a:custGeom>
                  <a:avLst/>
                  <a:gdLst>
                    <a:gd name="csX0" fmla="*/ 0 w 117495"/>
                    <a:gd name="csY0" fmla="*/ 0 h 58669"/>
                    <a:gd name="csX1" fmla="*/ 58827 w 117495"/>
                    <a:gd name="csY1" fmla="*/ 58669 h 58669"/>
                    <a:gd name="csX2" fmla="*/ 117496 w 117495"/>
                    <a:gd name="csY2" fmla="*/ 0 h 58669"/>
                  </a:gdLst>
                  <a:ahLst/>
                  <a:cxnLst>
                    <a:cxn ang="0">
                      <a:pos x="csX0" y="csY0"/>
                    </a:cxn>
                    <a:cxn ang="0">
                      <a:pos x="csX1" y="csY1"/>
                    </a:cxn>
                    <a:cxn ang="0">
                      <a:pos x="csX2" y="csY2"/>
                    </a:cxn>
                  </a:cxnLst>
                  <a:rect l="l" t="t" r="r" b="b"/>
                  <a:pathLst>
                    <a:path w="117495" h="58669">
                      <a:moveTo>
                        <a:pt x="0" y="0"/>
                      </a:moveTo>
                      <a:lnTo>
                        <a:pt x="58827" y="58669"/>
                      </a:lnTo>
                      <a:lnTo>
                        <a:pt x="117496" y="0"/>
                      </a:lnTo>
                    </a:path>
                  </a:pathLst>
                </a:custGeom>
                <a:noFill/>
                <a:ln w="7856" cap="rnd">
                  <a:solidFill>
                    <a:srgbClr val="BCB5B3"/>
                  </a:solidFill>
                  <a:prstDash val="solid"/>
                  <a:round/>
                </a:ln>
              </p:spPr>
              <p:txBody>
                <a:bodyPr/>
                <a:lstStyle/>
                <a:p>
                  <a:endParaRPr lang="en-GB"/>
                </a:p>
              </p:txBody>
            </p:sp>
          </p:grpSp>
          <p:sp>
            <p:nvSpPr>
              <p:cNvPr id="572" name="Oval 41">
                <a:extLst>
                  <a:ext uri="{FF2B5EF4-FFF2-40B4-BE49-F238E27FC236}">
                    <a16:creationId xmlns:a16="http://schemas.microsoft.com/office/drawing/2014/main" id="{5E70AAA1-382D-744B-2F87-869703FB095E}"/>
                  </a:ext>
                </a:extLst>
              </p:cNvPr>
              <p:cNvSpPr/>
              <p:nvPr/>
            </p:nvSpPr>
            <p:spPr>
              <a:xfrm rot="16200000">
                <a:off x="3559360" y="1708049"/>
                <a:ext cx="363026" cy="363026"/>
              </a:xfrm>
              <a:prstGeom prst="ellipse">
                <a:avLst/>
              </a:prstGeom>
              <a:solidFill>
                <a:srgbClr val="70C9BF"/>
              </a:solidFill>
              <a:ln w="15713" cap="flat">
                <a:solidFill>
                  <a:srgbClr val="FFFFFF"/>
                </a:solidFill>
                <a:prstDash val="solid"/>
                <a:miter/>
              </a:ln>
            </p:spPr>
            <p:txBody>
              <a:bodyPr/>
              <a:lstStyle/>
              <a:p>
                <a:endParaRPr lang="en-GB"/>
              </a:p>
            </p:txBody>
          </p:sp>
          <p:sp>
            <p:nvSpPr>
              <p:cNvPr id="573" name="TextBox 42">
                <a:extLst>
                  <a:ext uri="{FF2B5EF4-FFF2-40B4-BE49-F238E27FC236}">
                    <a16:creationId xmlns:a16="http://schemas.microsoft.com/office/drawing/2014/main" id="{9D9855AA-0FDE-C43C-FFBE-DD9675DA1D54}"/>
                  </a:ext>
                </a:extLst>
              </p:cNvPr>
              <p:cNvSpPr txBox="1"/>
              <p:nvPr/>
            </p:nvSpPr>
            <p:spPr>
              <a:xfrm>
                <a:off x="3553817" y="1781809"/>
                <a:ext cx="386644" cy="215444"/>
              </a:xfrm>
              <a:prstGeom prst="rect">
                <a:avLst/>
              </a:prstGeom>
              <a:noFill/>
            </p:spPr>
            <p:txBody>
              <a:bodyPr wrap="none" rtlCol="0">
                <a:spAutoFit/>
              </a:bodyPr>
              <a:lstStyle/>
              <a:p>
                <a:pPr algn="ctr"/>
                <a:r>
                  <a:rPr lang="en-GB" sz="800" b="1" spc="0" baseline="0" dirty="0">
                    <a:ln/>
                    <a:solidFill>
                      <a:srgbClr val="231F20"/>
                    </a:solidFill>
                    <a:latin typeface="Avenir-Black"/>
                    <a:sym typeface="Avenir-Black"/>
                    <a:rtl val="0"/>
                  </a:rPr>
                  <a:t>REV</a:t>
                </a:r>
              </a:p>
            </p:txBody>
          </p:sp>
          <p:grpSp>
            <p:nvGrpSpPr>
              <p:cNvPr id="574" name="Graphic 4">
                <a:extLst>
                  <a:ext uri="{FF2B5EF4-FFF2-40B4-BE49-F238E27FC236}">
                    <a16:creationId xmlns:a16="http://schemas.microsoft.com/office/drawing/2014/main" id="{04B0A3B5-C7BB-1725-94C9-105A4379BB5A}"/>
                  </a:ext>
                </a:extLst>
              </p:cNvPr>
              <p:cNvGrpSpPr/>
              <p:nvPr/>
            </p:nvGrpSpPr>
            <p:grpSpPr>
              <a:xfrm rot="16200000">
                <a:off x="3973294" y="1835770"/>
                <a:ext cx="117495" cy="107743"/>
                <a:chOff x="845003" y="3066131"/>
                <a:chExt cx="117495" cy="107743"/>
              </a:xfrm>
              <a:noFill/>
            </p:grpSpPr>
            <p:sp>
              <p:nvSpPr>
                <p:cNvPr id="590" name="Freeform 44">
                  <a:extLst>
                    <a:ext uri="{FF2B5EF4-FFF2-40B4-BE49-F238E27FC236}">
                      <a16:creationId xmlns:a16="http://schemas.microsoft.com/office/drawing/2014/main" id="{5C392BE5-1482-A92A-A9F2-6404C5DE10A8}"/>
                    </a:ext>
                  </a:extLst>
                </p:cNvPr>
                <p:cNvSpPr/>
                <p:nvPr/>
              </p:nvSpPr>
              <p:spPr>
                <a:xfrm>
                  <a:off x="903830" y="3066131"/>
                  <a:ext cx="15729" cy="107743"/>
                </a:xfrm>
                <a:custGeom>
                  <a:avLst/>
                  <a:gdLst>
                    <a:gd name="csX0" fmla="*/ 0 w 15729"/>
                    <a:gd name="csY0" fmla="*/ 0 h 107743"/>
                    <a:gd name="csX1" fmla="*/ 0 w 15729"/>
                    <a:gd name="csY1" fmla="*/ 107744 h 107743"/>
                  </a:gdLst>
                  <a:ahLst/>
                  <a:cxnLst>
                    <a:cxn ang="0">
                      <a:pos x="csX0" y="csY0"/>
                    </a:cxn>
                    <a:cxn ang="0">
                      <a:pos x="csX1" y="csY1"/>
                    </a:cxn>
                  </a:cxnLst>
                  <a:rect l="l" t="t" r="r" b="b"/>
                  <a:pathLst>
                    <a:path w="15729" h="107743">
                      <a:moveTo>
                        <a:pt x="0" y="0"/>
                      </a:moveTo>
                      <a:lnTo>
                        <a:pt x="0" y="107744"/>
                      </a:lnTo>
                    </a:path>
                  </a:pathLst>
                </a:custGeom>
                <a:ln w="7856" cap="rnd">
                  <a:solidFill>
                    <a:srgbClr val="BCB5B3"/>
                  </a:solidFill>
                  <a:prstDash val="solid"/>
                  <a:round/>
                </a:ln>
              </p:spPr>
              <p:txBody>
                <a:bodyPr/>
                <a:lstStyle/>
                <a:p>
                  <a:endParaRPr lang="en-GB"/>
                </a:p>
              </p:txBody>
            </p:sp>
            <p:sp>
              <p:nvSpPr>
                <p:cNvPr id="591" name="Freeform 45">
                  <a:extLst>
                    <a:ext uri="{FF2B5EF4-FFF2-40B4-BE49-F238E27FC236}">
                      <a16:creationId xmlns:a16="http://schemas.microsoft.com/office/drawing/2014/main" id="{159218D5-11B4-2212-09F3-29AADAA18701}"/>
                    </a:ext>
                  </a:extLst>
                </p:cNvPr>
                <p:cNvSpPr/>
                <p:nvPr/>
              </p:nvSpPr>
              <p:spPr>
                <a:xfrm>
                  <a:off x="845003" y="3115205"/>
                  <a:ext cx="117495" cy="58669"/>
                </a:xfrm>
                <a:custGeom>
                  <a:avLst/>
                  <a:gdLst>
                    <a:gd name="csX0" fmla="*/ 0 w 117495"/>
                    <a:gd name="csY0" fmla="*/ 0 h 58669"/>
                    <a:gd name="csX1" fmla="*/ 58827 w 117495"/>
                    <a:gd name="csY1" fmla="*/ 58669 h 58669"/>
                    <a:gd name="csX2" fmla="*/ 117496 w 117495"/>
                    <a:gd name="csY2" fmla="*/ 0 h 58669"/>
                  </a:gdLst>
                  <a:ahLst/>
                  <a:cxnLst>
                    <a:cxn ang="0">
                      <a:pos x="csX0" y="csY0"/>
                    </a:cxn>
                    <a:cxn ang="0">
                      <a:pos x="csX1" y="csY1"/>
                    </a:cxn>
                    <a:cxn ang="0">
                      <a:pos x="csX2" y="csY2"/>
                    </a:cxn>
                  </a:cxnLst>
                  <a:rect l="l" t="t" r="r" b="b"/>
                  <a:pathLst>
                    <a:path w="117495" h="58669">
                      <a:moveTo>
                        <a:pt x="0" y="0"/>
                      </a:moveTo>
                      <a:lnTo>
                        <a:pt x="58827" y="58669"/>
                      </a:lnTo>
                      <a:lnTo>
                        <a:pt x="117496" y="0"/>
                      </a:lnTo>
                    </a:path>
                  </a:pathLst>
                </a:custGeom>
                <a:noFill/>
                <a:ln w="7856" cap="rnd">
                  <a:solidFill>
                    <a:srgbClr val="BCB5B3"/>
                  </a:solidFill>
                  <a:prstDash val="solid"/>
                  <a:round/>
                </a:ln>
              </p:spPr>
              <p:txBody>
                <a:bodyPr/>
                <a:lstStyle/>
                <a:p>
                  <a:endParaRPr lang="en-GB"/>
                </a:p>
              </p:txBody>
            </p:sp>
          </p:grpSp>
          <p:sp>
            <p:nvSpPr>
              <p:cNvPr id="575" name="Oval 46">
                <a:extLst>
                  <a:ext uri="{FF2B5EF4-FFF2-40B4-BE49-F238E27FC236}">
                    <a16:creationId xmlns:a16="http://schemas.microsoft.com/office/drawing/2014/main" id="{88ECF0AD-9350-6062-F53D-18021EF59093}"/>
                  </a:ext>
                </a:extLst>
              </p:cNvPr>
              <p:cNvSpPr/>
              <p:nvPr/>
            </p:nvSpPr>
            <p:spPr>
              <a:xfrm rot="16200000">
                <a:off x="4116569" y="1708049"/>
                <a:ext cx="363026" cy="363026"/>
              </a:xfrm>
              <a:prstGeom prst="ellipse">
                <a:avLst/>
              </a:prstGeom>
              <a:solidFill>
                <a:srgbClr val="70C9BF"/>
              </a:solidFill>
              <a:ln w="15713" cap="flat">
                <a:solidFill>
                  <a:srgbClr val="FFFFFF"/>
                </a:solidFill>
                <a:prstDash val="solid"/>
                <a:miter/>
              </a:ln>
            </p:spPr>
            <p:txBody>
              <a:bodyPr/>
              <a:lstStyle/>
              <a:p>
                <a:endParaRPr lang="en-GB"/>
              </a:p>
            </p:txBody>
          </p:sp>
          <p:sp>
            <p:nvSpPr>
              <p:cNvPr id="576" name="TextBox 47">
                <a:extLst>
                  <a:ext uri="{FF2B5EF4-FFF2-40B4-BE49-F238E27FC236}">
                    <a16:creationId xmlns:a16="http://schemas.microsoft.com/office/drawing/2014/main" id="{9FEB5D48-CA90-24EA-1D7E-F7DC1C83CD7E}"/>
                  </a:ext>
                </a:extLst>
              </p:cNvPr>
              <p:cNvSpPr txBox="1"/>
              <p:nvPr/>
            </p:nvSpPr>
            <p:spPr>
              <a:xfrm>
                <a:off x="4107820" y="1781809"/>
                <a:ext cx="393056" cy="215444"/>
              </a:xfrm>
              <a:prstGeom prst="rect">
                <a:avLst/>
              </a:prstGeom>
              <a:noFill/>
            </p:spPr>
            <p:txBody>
              <a:bodyPr wrap="none" rtlCol="0">
                <a:spAutoFit/>
              </a:bodyPr>
              <a:lstStyle/>
              <a:p>
                <a:pPr algn="ctr"/>
                <a:r>
                  <a:rPr lang="en-GB" sz="800" b="1" spc="0" baseline="0" dirty="0">
                    <a:ln/>
                    <a:solidFill>
                      <a:srgbClr val="231F20"/>
                    </a:solidFill>
                    <a:latin typeface="Avenir-Black"/>
                    <a:sym typeface="Avenir-Black"/>
                    <a:rtl val="0"/>
                  </a:rPr>
                  <a:t>SCH</a:t>
                </a:r>
              </a:p>
            </p:txBody>
          </p:sp>
          <p:grpSp>
            <p:nvGrpSpPr>
              <p:cNvPr id="577" name="Graphic 4">
                <a:extLst>
                  <a:ext uri="{FF2B5EF4-FFF2-40B4-BE49-F238E27FC236}">
                    <a16:creationId xmlns:a16="http://schemas.microsoft.com/office/drawing/2014/main" id="{31C46486-C763-DE44-C43F-C304314EC6EA}"/>
                  </a:ext>
                </a:extLst>
              </p:cNvPr>
              <p:cNvGrpSpPr/>
              <p:nvPr/>
            </p:nvGrpSpPr>
            <p:grpSpPr>
              <a:xfrm rot="16200000">
                <a:off x="4530503" y="1835770"/>
                <a:ext cx="117495" cy="107743"/>
                <a:chOff x="845003" y="3066131"/>
                <a:chExt cx="117495" cy="107743"/>
              </a:xfrm>
              <a:noFill/>
            </p:grpSpPr>
            <p:sp>
              <p:nvSpPr>
                <p:cNvPr id="588" name="Freeform 49">
                  <a:extLst>
                    <a:ext uri="{FF2B5EF4-FFF2-40B4-BE49-F238E27FC236}">
                      <a16:creationId xmlns:a16="http://schemas.microsoft.com/office/drawing/2014/main" id="{A55DB892-454F-0D49-4FE0-A69EFBD7960E}"/>
                    </a:ext>
                  </a:extLst>
                </p:cNvPr>
                <p:cNvSpPr/>
                <p:nvPr/>
              </p:nvSpPr>
              <p:spPr>
                <a:xfrm>
                  <a:off x="903830" y="3066131"/>
                  <a:ext cx="15729" cy="107743"/>
                </a:xfrm>
                <a:custGeom>
                  <a:avLst/>
                  <a:gdLst>
                    <a:gd name="csX0" fmla="*/ 0 w 15729"/>
                    <a:gd name="csY0" fmla="*/ 0 h 107743"/>
                    <a:gd name="csX1" fmla="*/ 0 w 15729"/>
                    <a:gd name="csY1" fmla="*/ 107744 h 107743"/>
                  </a:gdLst>
                  <a:ahLst/>
                  <a:cxnLst>
                    <a:cxn ang="0">
                      <a:pos x="csX0" y="csY0"/>
                    </a:cxn>
                    <a:cxn ang="0">
                      <a:pos x="csX1" y="csY1"/>
                    </a:cxn>
                  </a:cxnLst>
                  <a:rect l="l" t="t" r="r" b="b"/>
                  <a:pathLst>
                    <a:path w="15729" h="107743">
                      <a:moveTo>
                        <a:pt x="0" y="0"/>
                      </a:moveTo>
                      <a:lnTo>
                        <a:pt x="0" y="107744"/>
                      </a:lnTo>
                    </a:path>
                  </a:pathLst>
                </a:custGeom>
                <a:ln w="7856" cap="rnd">
                  <a:solidFill>
                    <a:srgbClr val="BCB5B3"/>
                  </a:solidFill>
                  <a:prstDash val="solid"/>
                  <a:round/>
                </a:ln>
              </p:spPr>
              <p:txBody>
                <a:bodyPr/>
                <a:lstStyle/>
                <a:p>
                  <a:endParaRPr lang="en-GB"/>
                </a:p>
              </p:txBody>
            </p:sp>
            <p:sp>
              <p:nvSpPr>
                <p:cNvPr id="589" name="Freeform 50">
                  <a:extLst>
                    <a:ext uri="{FF2B5EF4-FFF2-40B4-BE49-F238E27FC236}">
                      <a16:creationId xmlns:a16="http://schemas.microsoft.com/office/drawing/2014/main" id="{0BC17D92-ED52-5EE1-1898-CDAFFBF52D1A}"/>
                    </a:ext>
                  </a:extLst>
                </p:cNvPr>
                <p:cNvSpPr/>
                <p:nvPr/>
              </p:nvSpPr>
              <p:spPr>
                <a:xfrm>
                  <a:off x="845003" y="3115205"/>
                  <a:ext cx="117495" cy="58669"/>
                </a:xfrm>
                <a:custGeom>
                  <a:avLst/>
                  <a:gdLst>
                    <a:gd name="csX0" fmla="*/ 0 w 117495"/>
                    <a:gd name="csY0" fmla="*/ 0 h 58669"/>
                    <a:gd name="csX1" fmla="*/ 58827 w 117495"/>
                    <a:gd name="csY1" fmla="*/ 58669 h 58669"/>
                    <a:gd name="csX2" fmla="*/ 117496 w 117495"/>
                    <a:gd name="csY2" fmla="*/ 0 h 58669"/>
                  </a:gdLst>
                  <a:ahLst/>
                  <a:cxnLst>
                    <a:cxn ang="0">
                      <a:pos x="csX0" y="csY0"/>
                    </a:cxn>
                    <a:cxn ang="0">
                      <a:pos x="csX1" y="csY1"/>
                    </a:cxn>
                    <a:cxn ang="0">
                      <a:pos x="csX2" y="csY2"/>
                    </a:cxn>
                  </a:cxnLst>
                  <a:rect l="l" t="t" r="r" b="b"/>
                  <a:pathLst>
                    <a:path w="117495" h="58669">
                      <a:moveTo>
                        <a:pt x="0" y="0"/>
                      </a:moveTo>
                      <a:lnTo>
                        <a:pt x="58827" y="58669"/>
                      </a:lnTo>
                      <a:lnTo>
                        <a:pt x="117496" y="0"/>
                      </a:lnTo>
                    </a:path>
                  </a:pathLst>
                </a:custGeom>
                <a:noFill/>
                <a:ln w="7856" cap="rnd">
                  <a:solidFill>
                    <a:srgbClr val="BCB5B3"/>
                  </a:solidFill>
                  <a:prstDash val="solid"/>
                  <a:round/>
                </a:ln>
              </p:spPr>
              <p:txBody>
                <a:bodyPr/>
                <a:lstStyle/>
                <a:p>
                  <a:endParaRPr lang="en-GB"/>
                </a:p>
              </p:txBody>
            </p:sp>
          </p:grpSp>
          <p:sp>
            <p:nvSpPr>
              <p:cNvPr id="578" name="Oval 51">
                <a:extLst>
                  <a:ext uri="{FF2B5EF4-FFF2-40B4-BE49-F238E27FC236}">
                    <a16:creationId xmlns:a16="http://schemas.microsoft.com/office/drawing/2014/main" id="{B187B488-A3E1-CCBC-D59B-EBFD37872AB5}"/>
                  </a:ext>
                </a:extLst>
              </p:cNvPr>
              <p:cNvSpPr/>
              <p:nvPr/>
            </p:nvSpPr>
            <p:spPr>
              <a:xfrm rot="16200000">
                <a:off x="4673778" y="1708049"/>
                <a:ext cx="363026" cy="363026"/>
              </a:xfrm>
              <a:prstGeom prst="ellipse">
                <a:avLst/>
              </a:prstGeom>
              <a:solidFill>
                <a:srgbClr val="70C9BF"/>
              </a:solidFill>
              <a:ln w="15713" cap="flat">
                <a:solidFill>
                  <a:srgbClr val="FFFFFF"/>
                </a:solidFill>
                <a:prstDash val="solid"/>
                <a:miter/>
              </a:ln>
            </p:spPr>
            <p:txBody>
              <a:bodyPr/>
              <a:lstStyle/>
              <a:p>
                <a:endParaRPr lang="en-GB"/>
              </a:p>
            </p:txBody>
          </p:sp>
          <p:sp>
            <p:nvSpPr>
              <p:cNvPr id="579" name="TextBox 52">
                <a:extLst>
                  <a:ext uri="{FF2B5EF4-FFF2-40B4-BE49-F238E27FC236}">
                    <a16:creationId xmlns:a16="http://schemas.microsoft.com/office/drawing/2014/main" id="{6E3A59F3-2425-1ABA-D7F3-F1E22605DA3C}"/>
                  </a:ext>
                </a:extLst>
              </p:cNvPr>
              <p:cNvSpPr txBox="1"/>
              <p:nvPr/>
            </p:nvSpPr>
            <p:spPr>
              <a:xfrm>
                <a:off x="4669036" y="1781809"/>
                <a:ext cx="385042" cy="215444"/>
              </a:xfrm>
              <a:prstGeom prst="rect">
                <a:avLst/>
              </a:prstGeom>
              <a:noFill/>
            </p:spPr>
            <p:txBody>
              <a:bodyPr wrap="none" rtlCol="0">
                <a:spAutoFit/>
              </a:bodyPr>
              <a:lstStyle/>
              <a:p>
                <a:pPr algn="ctr"/>
                <a:r>
                  <a:rPr lang="en-GB" sz="800" b="1" spc="0" baseline="0" dirty="0">
                    <a:ln/>
                    <a:solidFill>
                      <a:srgbClr val="231F20"/>
                    </a:solidFill>
                    <a:latin typeface="Avenir-Black"/>
                    <a:sym typeface="Avenir-Black"/>
                    <a:rtl val="0"/>
                  </a:rPr>
                  <a:t>FAP</a:t>
                </a:r>
              </a:p>
            </p:txBody>
          </p:sp>
          <p:grpSp>
            <p:nvGrpSpPr>
              <p:cNvPr id="580" name="Graphic 4">
                <a:extLst>
                  <a:ext uri="{FF2B5EF4-FFF2-40B4-BE49-F238E27FC236}">
                    <a16:creationId xmlns:a16="http://schemas.microsoft.com/office/drawing/2014/main" id="{EA7777B4-C4CF-083A-CD39-8094EE4B2015}"/>
                  </a:ext>
                </a:extLst>
              </p:cNvPr>
              <p:cNvGrpSpPr/>
              <p:nvPr/>
            </p:nvGrpSpPr>
            <p:grpSpPr>
              <a:xfrm rot="16200000">
                <a:off x="5948856" y="989641"/>
                <a:ext cx="117495" cy="1800000"/>
                <a:chOff x="845003" y="1373874"/>
                <a:chExt cx="117495" cy="1800000"/>
              </a:xfrm>
              <a:noFill/>
            </p:grpSpPr>
            <p:sp>
              <p:nvSpPr>
                <p:cNvPr id="586" name="Freeform 54">
                  <a:extLst>
                    <a:ext uri="{FF2B5EF4-FFF2-40B4-BE49-F238E27FC236}">
                      <a16:creationId xmlns:a16="http://schemas.microsoft.com/office/drawing/2014/main" id="{1F47D51D-7FEB-C4D1-FC83-287FB1CEF075}"/>
                    </a:ext>
                  </a:extLst>
                </p:cNvPr>
                <p:cNvSpPr/>
                <p:nvPr/>
              </p:nvSpPr>
              <p:spPr>
                <a:xfrm flipH="1">
                  <a:off x="903830" y="1373874"/>
                  <a:ext cx="0" cy="1800000"/>
                </a:xfrm>
                <a:custGeom>
                  <a:avLst/>
                  <a:gdLst>
                    <a:gd name="csX0" fmla="*/ 0 w 15729"/>
                    <a:gd name="csY0" fmla="*/ 0 h 107743"/>
                    <a:gd name="csX1" fmla="*/ 0 w 15729"/>
                    <a:gd name="csY1" fmla="*/ 107744 h 107743"/>
                  </a:gdLst>
                  <a:ahLst/>
                  <a:cxnLst>
                    <a:cxn ang="0">
                      <a:pos x="csX0" y="csY0"/>
                    </a:cxn>
                    <a:cxn ang="0">
                      <a:pos x="csX1" y="csY1"/>
                    </a:cxn>
                  </a:cxnLst>
                  <a:rect l="l" t="t" r="r" b="b"/>
                  <a:pathLst>
                    <a:path w="15729" h="107743">
                      <a:moveTo>
                        <a:pt x="0" y="0"/>
                      </a:moveTo>
                      <a:lnTo>
                        <a:pt x="0" y="107744"/>
                      </a:lnTo>
                    </a:path>
                  </a:pathLst>
                </a:custGeom>
                <a:ln w="7856" cap="rnd">
                  <a:solidFill>
                    <a:srgbClr val="BCB5B3"/>
                  </a:solidFill>
                  <a:prstDash val="solid"/>
                  <a:round/>
                </a:ln>
              </p:spPr>
              <p:txBody>
                <a:bodyPr/>
                <a:lstStyle/>
                <a:p>
                  <a:endParaRPr lang="en-GB"/>
                </a:p>
              </p:txBody>
            </p:sp>
            <p:sp>
              <p:nvSpPr>
                <p:cNvPr id="587" name="Freeform 55">
                  <a:extLst>
                    <a:ext uri="{FF2B5EF4-FFF2-40B4-BE49-F238E27FC236}">
                      <a16:creationId xmlns:a16="http://schemas.microsoft.com/office/drawing/2014/main" id="{6034EE93-087A-0009-F733-6B2AF21DE26D}"/>
                    </a:ext>
                  </a:extLst>
                </p:cNvPr>
                <p:cNvSpPr/>
                <p:nvPr/>
              </p:nvSpPr>
              <p:spPr>
                <a:xfrm>
                  <a:off x="845003" y="3115205"/>
                  <a:ext cx="117495" cy="58669"/>
                </a:xfrm>
                <a:custGeom>
                  <a:avLst/>
                  <a:gdLst>
                    <a:gd name="csX0" fmla="*/ 0 w 117495"/>
                    <a:gd name="csY0" fmla="*/ 0 h 58669"/>
                    <a:gd name="csX1" fmla="*/ 58827 w 117495"/>
                    <a:gd name="csY1" fmla="*/ 58669 h 58669"/>
                    <a:gd name="csX2" fmla="*/ 117496 w 117495"/>
                    <a:gd name="csY2" fmla="*/ 0 h 58669"/>
                  </a:gdLst>
                  <a:ahLst/>
                  <a:cxnLst>
                    <a:cxn ang="0">
                      <a:pos x="csX0" y="csY0"/>
                    </a:cxn>
                    <a:cxn ang="0">
                      <a:pos x="csX1" y="csY1"/>
                    </a:cxn>
                    <a:cxn ang="0">
                      <a:pos x="csX2" y="csY2"/>
                    </a:cxn>
                  </a:cxnLst>
                  <a:rect l="l" t="t" r="r" b="b"/>
                  <a:pathLst>
                    <a:path w="117495" h="58669">
                      <a:moveTo>
                        <a:pt x="0" y="0"/>
                      </a:moveTo>
                      <a:lnTo>
                        <a:pt x="58827" y="58669"/>
                      </a:lnTo>
                      <a:lnTo>
                        <a:pt x="117496" y="0"/>
                      </a:lnTo>
                    </a:path>
                  </a:pathLst>
                </a:custGeom>
                <a:noFill/>
                <a:ln w="7856" cap="rnd">
                  <a:solidFill>
                    <a:srgbClr val="BCB5B3"/>
                  </a:solidFill>
                  <a:prstDash val="solid"/>
                  <a:round/>
                </a:ln>
              </p:spPr>
              <p:txBody>
                <a:bodyPr/>
                <a:lstStyle/>
                <a:p>
                  <a:endParaRPr lang="en-GB"/>
                </a:p>
              </p:txBody>
            </p:sp>
          </p:grpSp>
          <p:sp>
            <p:nvSpPr>
              <p:cNvPr id="581" name="Oval 56">
                <a:extLst>
                  <a:ext uri="{FF2B5EF4-FFF2-40B4-BE49-F238E27FC236}">
                    <a16:creationId xmlns:a16="http://schemas.microsoft.com/office/drawing/2014/main" id="{A2C6F2F5-D65E-4B3D-A4E3-E9DCA726F0CE}"/>
                  </a:ext>
                </a:extLst>
              </p:cNvPr>
              <p:cNvSpPr/>
              <p:nvPr/>
            </p:nvSpPr>
            <p:spPr>
              <a:xfrm rot="16200000">
                <a:off x="7001504" y="1708049"/>
                <a:ext cx="363026" cy="363026"/>
              </a:xfrm>
              <a:prstGeom prst="ellipse">
                <a:avLst/>
              </a:prstGeom>
              <a:solidFill>
                <a:srgbClr val="70C9BF"/>
              </a:solidFill>
              <a:ln w="15713" cap="flat">
                <a:solidFill>
                  <a:srgbClr val="FFFFFF"/>
                </a:solidFill>
                <a:prstDash val="solid"/>
                <a:miter/>
              </a:ln>
            </p:spPr>
            <p:txBody>
              <a:bodyPr/>
              <a:lstStyle/>
              <a:p>
                <a:endParaRPr lang="en-GB"/>
              </a:p>
            </p:txBody>
          </p:sp>
          <p:sp>
            <p:nvSpPr>
              <p:cNvPr id="582" name="TextBox 57">
                <a:extLst>
                  <a:ext uri="{FF2B5EF4-FFF2-40B4-BE49-F238E27FC236}">
                    <a16:creationId xmlns:a16="http://schemas.microsoft.com/office/drawing/2014/main" id="{340026D6-6051-A65E-76A8-B984B864A376}"/>
                  </a:ext>
                </a:extLst>
              </p:cNvPr>
              <p:cNvSpPr txBox="1"/>
              <p:nvPr/>
            </p:nvSpPr>
            <p:spPr>
              <a:xfrm>
                <a:off x="7035234" y="1781809"/>
                <a:ext cx="308098" cy="215444"/>
              </a:xfrm>
              <a:prstGeom prst="rect">
                <a:avLst/>
              </a:prstGeom>
              <a:noFill/>
            </p:spPr>
            <p:txBody>
              <a:bodyPr wrap="none" rtlCol="0">
                <a:spAutoFit/>
              </a:bodyPr>
              <a:lstStyle/>
              <a:p>
                <a:pPr algn="ctr"/>
                <a:r>
                  <a:rPr lang="en-GB" sz="800" b="1" spc="0" baseline="0" dirty="0">
                    <a:ln/>
                    <a:solidFill>
                      <a:srgbClr val="231F20"/>
                    </a:solidFill>
                    <a:latin typeface="Avenir-Black"/>
                    <a:sym typeface="Avenir-Black"/>
                    <a:rtl val="0"/>
                  </a:rPr>
                  <a:t>PS</a:t>
                </a:r>
              </a:p>
            </p:txBody>
          </p:sp>
          <p:grpSp>
            <p:nvGrpSpPr>
              <p:cNvPr id="583" name="Graphic 4">
                <a:extLst>
                  <a:ext uri="{FF2B5EF4-FFF2-40B4-BE49-F238E27FC236}">
                    <a16:creationId xmlns:a16="http://schemas.microsoft.com/office/drawing/2014/main" id="{F7C434E1-FFFD-DA74-9ABA-D56A5E91F008}"/>
                  </a:ext>
                </a:extLst>
              </p:cNvPr>
              <p:cNvGrpSpPr/>
              <p:nvPr/>
            </p:nvGrpSpPr>
            <p:grpSpPr>
              <a:xfrm rot="16200000">
                <a:off x="5007755" y="-291701"/>
                <a:ext cx="117495" cy="3682203"/>
                <a:chOff x="845003" y="-508329"/>
                <a:chExt cx="117495" cy="3682203"/>
              </a:xfrm>
              <a:noFill/>
            </p:grpSpPr>
            <p:sp>
              <p:nvSpPr>
                <p:cNvPr id="584" name="Freeform 62">
                  <a:extLst>
                    <a:ext uri="{FF2B5EF4-FFF2-40B4-BE49-F238E27FC236}">
                      <a16:creationId xmlns:a16="http://schemas.microsoft.com/office/drawing/2014/main" id="{33B24CC4-A46C-9B25-D320-A53609E7854B}"/>
                    </a:ext>
                  </a:extLst>
                </p:cNvPr>
                <p:cNvSpPr/>
                <p:nvPr/>
              </p:nvSpPr>
              <p:spPr>
                <a:xfrm flipH="1">
                  <a:off x="903830" y="-508329"/>
                  <a:ext cx="0" cy="3672000"/>
                </a:xfrm>
                <a:custGeom>
                  <a:avLst/>
                  <a:gdLst>
                    <a:gd name="csX0" fmla="*/ 0 w 15729"/>
                    <a:gd name="csY0" fmla="*/ 0 h 107743"/>
                    <a:gd name="csX1" fmla="*/ 0 w 15729"/>
                    <a:gd name="csY1" fmla="*/ 107744 h 107743"/>
                  </a:gdLst>
                  <a:ahLst/>
                  <a:cxnLst>
                    <a:cxn ang="0">
                      <a:pos x="csX0" y="csY0"/>
                    </a:cxn>
                    <a:cxn ang="0">
                      <a:pos x="csX1" y="csY1"/>
                    </a:cxn>
                  </a:cxnLst>
                  <a:rect l="l" t="t" r="r" b="b"/>
                  <a:pathLst>
                    <a:path w="15729" h="107743">
                      <a:moveTo>
                        <a:pt x="0" y="0"/>
                      </a:moveTo>
                      <a:lnTo>
                        <a:pt x="0" y="107744"/>
                      </a:lnTo>
                    </a:path>
                  </a:pathLst>
                </a:custGeom>
                <a:ln w="7856" cap="rnd">
                  <a:solidFill>
                    <a:schemeClr val="accent2"/>
                  </a:solidFill>
                  <a:prstDash val="sysDot"/>
                  <a:round/>
                </a:ln>
              </p:spPr>
              <p:txBody>
                <a:bodyPr/>
                <a:lstStyle/>
                <a:p>
                  <a:endParaRPr lang="en-GB" dirty="0"/>
                </a:p>
              </p:txBody>
            </p:sp>
            <p:sp>
              <p:nvSpPr>
                <p:cNvPr id="585" name="Freeform 63">
                  <a:extLst>
                    <a:ext uri="{FF2B5EF4-FFF2-40B4-BE49-F238E27FC236}">
                      <a16:creationId xmlns:a16="http://schemas.microsoft.com/office/drawing/2014/main" id="{0BCB0E4E-2554-ED35-8FDC-D8512D503023}"/>
                    </a:ext>
                  </a:extLst>
                </p:cNvPr>
                <p:cNvSpPr/>
                <p:nvPr/>
              </p:nvSpPr>
              <p:spPr>
                <a:xfrm>
                  <a:off x="845003" y="3115205"/>
                  <a:ext cx="117495" cy="58669"/>
                </a:xfrm>
                <a:custGeom>
                  <a:avLst/>
                  <a:gdLst>
                    <a:gd name="csX0" fmla="*/ 0 w 117495"/>
                    <a:gd name="csY0" fmla="*/ 0 h 58669"/>
                    <a:gd name="csX1" fmla="*/ 58827 w 117495"/>
                    <a:gd name="csY1" fmla="*/ 58669 h 58669"/>
                    <a:gd name="csX2" fmla="*/ 117496 w 117495"/>
                    <a:gd name="csY2" fmla="*/ 0 h 58669"/>
                  </a:gdLst>
                  <a:ahLst/>
                  <a:cxnLst>
                    <a:cxn ang="0">
                      <a:pos x="csX0" y="csY0"/>
                    </a:cxn>
                    <a:cxn ang="0">
                      <a:pos x="csX1" y="csY1"/>
                    </a:cxn>
                    <a:cxn ang="0">
                      <a:pos x="csX2" y="csY2"/>
                    </a:cxn>
                  </a:cxnLst>
                  <a:rect l="l" t="t" r="r" b="b"/>
                  <a:pathLst>
                    <a:path w="117495" h="58669">
                      <a:moveTo>
                        <a:pt x="0" y="0"/>
                      </a:moveTo>
                      <a:lnTo>
                        <a:pt x="58827" y="58669"/>
                      </a:lnTo>
                      <a:lnTo>
                        <a:pt x="117496" y="0"/>
                      </a:lnTo>
                    </a:path>
                  </a:pathLst>
                </a:custGeom>
                <a:noFill/>
                <a:ln w="7856" cap="rnd">
                  <a:solidFill>
                    <a:schemeClr val="accent2"/>
                  </a:solidFill>
                  <a:prstDash val="solid"/>
                  <a:round/>
                </a:ln>
              </p:spPr>
              <p:txBody>
                <a:bodyPr/>
                <a:lstStyle/>
                <a:p>
                  <a:endParaRPr lang="en-GB" dirty="0"/>
                </a:p>
              </p:txBody>
            </p:sp>
          </p:grpSp>
        </p:grpSp>
      </p:grpSp>
      <p:sp>
        <p:nvSpPr>
          <p:cNvPr id="559" name="Rettangolo con angoli arrotondati 558">
            <a:extLst>
              <a:ext uri="{FF2B5EF4-FFF2-40B4-BE49-F238E27FC236}">
                <a16:creationId xmlns:a16="http://schemas.microsoft.com/office/drawing/2014/main" id="{509B70FF-DA99-310A-9919-1ABA819D86AF}"/>
              </a:ext>
            </a:extLst>
          </p:cNvPr>
          <p:cNvSpPr/>
          <p:nvPr/>
        </p:nvSpPr>
        <p:spPr>
          <a:xfrm>
            <a:off x="6329616" y="3825004"/>
            <a:ext cx="5352719" cy="2245596"/>
          </a:xfrm>
          <a:prstGeom prst="roundRect">
            <a:avLst/>
          </a:prstGeom>
          <a:solidFill>
            <a:schemeClr val="bg1"/>
          </a:solidFill>
          <a:ln w="127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622" name="Gruppo 621">
            <a:extLst>
              <a:ext uri="{FF2B5EF4-FFF2-40B4-BE49-F238E27FC236}">
                <a16:creationId xmlns:a16="http://schemas.microsoft.com/office/drawing/2014/main" id="{3131E7BF-A28D-9050-4393-E407BF262CD6}"/>
              </a:ext>
            </a:extLst>
          </p:cNvPr>
          <p:cNvGrpSpPr/>
          <p:nvPr/>
        </p:nvGrpSpPr>
        <p:grpSpPr>
          <a:xfrm>
            <a:off x="6504374" y="4828601"/>
            <a:ext cx="5030162" cy="257887"/>
            <a:chOff x="2988625" y="5893416"/>
            <a:chExt cx="4513122" cy="231379"/>
          </a:xfrm>
        </p:grpSpPr>
        <p:sp>
          <p:nvSpPr>
            <p:cNvPr id="662" name="Freeform 184">
              <a:extLst>
                <a:ext uri="{FF2B5EF4-FFF2-40B4-BE49-F238E27FC236}">
                  <a16:creationId xmlns:a16="http://schemas.microsoft.com/office/drawing/2014/main" id="{4B62AB1E-7D9D-3C3E-3B13-C0A7E5DEAF55}"/>
                </a:ext>
              </a:extLst>
            </p:cNvPr>
            <p:cNvSpPr/>
            <p:nvPr/>
          </p:nvSpPr>
          <p:spPr>
            <a:xfrm>
              <a:off x="3142891" y="5893416"/>
              <a:ext cx="529839" cy="231379"/>
            </a:xfrm>
            <a:custGeom>
              <a:avLst/>
              <a:gdLst>
                <a:gd name="csX0" fmla="*/ 434502 w 529839"/>
                <a:gd name="csY0" fmla="*/ 231379 h 231379"/>
                <a:gd name="csX1" fmla="*/ 13109 w 529839"/>
                <a:gd name="csY1" fmla="*/ 231379 h 231379"/>
                <a:gd name="csX2" fmla="*/ 2746 w 529839"/>
                <a:gd name="csY2" fmla="*/ 211022 h 231379"/>
                <a:gd name="csX3" fmla="*/ 72633 w 529839"/>
                <a:gd name="csY3" fmla="*/ 123424 h 231379"/>
                <a:gd name="csX4" fmla="*/ 72633 w 529839"/>
                <a:gd name="csY4" fmla="*/ 107956 h 231379"/>
                <a:gd name="csX5" fmla="*/ 2746 w 529839"/>
                <a:gd name="csY5" fmla="*/ 20357 h 231379"/>
                <a:gd name="csX6" fmla="*/ 13109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9" y="231379"/>
                  </a:lnTo>
                  <a:cubicBezTo>
                    <a:pt x="2248" y="231379"/>
                    <a:pt x="-3887" y="219277"/>
                    <a:pt x="2746" y="211022"/>
                  </a:cubicBezTo>
                  <a:lnTo>
                    <a:pt x="72633" y="123424"/>
                  </a:lnTo>
                  <a:cubicBezTo>
                    <a:pt x="76280" y="118855"/>
                    <a:pt x="76280" y="112524"/>
                    <a:pt x="72633" y="107956"/>
                  </a:cubicBezTo>
                  <a:lnTo>
                    <a:pt x="2746" y="20357"/>
                  </a:lnTo>
                  <a:cubicBezTo>
                    <a:pt x="-3887" y="12102"/>
                    <a:pt x="2248" y="0"/>
                    <a:pt x="13109"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70C9BF"/>
            </a:solidFill>
            <a:ln w="8276" cap="flat">
              <a:noFill/>
              <a:prstDash val="solid"/>
              <a:miter/>
            </a:ln>
          </p:spPr>
          <p:txBody>
            <a:bodyPr/>
            <a:lstStyle/>
            <a:p>
              <a:endParaRPr lang="en-GB"/>
            </a:p>
          </p:txBody>
        </p:sp>
        <p:sp>
          <p:nvSpPr>
            <p:cNvPr id="663" name="Freeform 185">
              <a:extLst>
                <a:ext uri="{FF2B5EF4-FFF2-40B4-BE49-F238E27FC236}">
                  <a16:creationId xmlns:a16="http://schemas.microsoft.com/office/drawing/2014/main" id="{10C099CC-7431-442A-0D7B-421736D3535F}"/>
                </a:ext>
              </a:extLst>
            </p:cNvPr>
            <p:cNvSpPr/>
            <p:nvPr/>
          </p:nvSpPr>
          <p:spPr>
            <a:xfrm>
              <a:off x="3621487" y="5893416"/>
              <a:ext cx="529839" cy="231379"/>
            </a:xfrm>
            <a:custGeom>
              <a:avLst/>
              <a:gdLst>
                <a:gd name="csX0" fmla="*/ 434502 w 529839"/>
                <a:gd name="csY0" fmla="*/ 231379 h 231379"/>
                <a:gd name="csX1" fmla="*/ 13109 w 529839"/>
                <a:gd name="csY1" fmla="*/ 231379 h 231379"/>
                <a:gd name="csX2" fmla="*/ 2746 w 529839"/>
                <a:gd name="csY2" fmla="*/ 211022 h 231379"/>
                <a:gd name="csX3" fmla="*/ 72632 w 529839"/>
                <a:gd name="csY3" fmla="*/ 123424 h 231379"/>
                <a:gd name="csX4" fmla="*/ 72632 w 529839"/>
                <a:gd name="csY4" fmla="*/ 107956 h 231379"/>
                <a:gd name="csX5" fmla="*/ 2746 w 529839"/>
                <a:gd name="csY5" fmla="*/ 20357 h 231379"/>
                <a:gd name="csX6" fmla="*/ 13109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9" y="231379"/>
                  </a:lnTo>
                  <a:cubicBezTo>
                    <a:pt x="2248" y="231379"/>
                    <a:pt x="-3887" y="219277"/>
                    <a:pt x="2746" y="211022"/>
                  </a:cubicBezTo>
                  <a:lnTo>
                    <a:pt x="72632" y="123424"/>
                  </a:lnTo>
                  <a:cubicBezTo>
                    <a:pt x="76280" y="118855"/>
                    <a:pt x="76280" y="112524"/>
                    <a:pt x="72632" y="107956"/>
                  </a:cubicBezTo>
                  <a:lnTo>
                    <a:pt x="2746" y="20357"/>
                  </a:lnTo>
                  <a:cubicBezTo>
                    <a:pt x="-3887" y="12022"/>
                    <a:pt x="2248" y="0"/>
                    <a:pt x="13109"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70C9BF"/>
            </a:solidFill>
            <a:ln w="8276" cap="flat">
              <a:noFill/>
              <a:prstDash val="solid"/>
              <a:miter/>
            </a:ln>
          </p:spPr>
          <p:txBody>
            <a:bodyPr/>
            <a:lstStyle/>
            <a:p>
              <a:endParaRPr lang="en-GB"/>
            </a:p>
          </p:txBody>
        </p:sp>
        <p:sp>
          <p:nvSpPr>
            <p:cNvPr id="664" name="Freeform 186">
              <a:extLst>
                <a:ext uri="{FF2B5EF4-FFF2-40B4-BE49-F238E27FC236}">
                  <a16:creationId xmlns:a16="http://schemas.microsoft.com/office/drawing/2014/main" id="{9F1E50B6-50A2-D826-1328-81EC957B9EB4}"/>
                </a:ext>
              </a:extLst>
            </p:cNvPr>
            <p:cNvSpPr/>
            <p:nvPr/>
          </p:nvSpPr>
          <p:spPr>
            <a:xfrm>
              <a:off x="4100166" y="5893416"/>
              <a:ext cx="529839" cy="231379"/>
            </a:xfrm>
            <a:custGeom>
              <a:avLst/>
              <a:gdLst>
                <a:gd name="csX0" fmla="*/ 434502 w 529839"/>
                <a:gd name="csY0" fmla="*/ 231379 h 231379"/>
                <a:gd name="csX1" fmla="*/ 13109 w 529839"/>
                <a:gd name="csY1" fmla="*/ 231379 h 231379"/>
                <a:gd name="csX2" fmla="*/ 2746 w 529839"/>
                <a:gd name="csY2" fmla="*/ 211022 h 231379"/>
                <a:gd name="csX3" fmla="*/ 72633 w 529839"/>
                <a:gd name="csY3" fmla="*/ 123424 h 231379"/>
                <a:gd name="csX4" fmla="*/ 72633 w 529839"/>
                <a:gd name="csY4" fmla="*/ 107956 h 231379"/>
                <a:gd name="csX5" fmla="*/ 2746 w 529839"/>
                <a:gd name="csY5" fmla="*/ 20357 h 231379"/>
                <a:gd name="csX6" fmla="*/ 13109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9" y="231379"/>
                  </a:lnTo>
                  <a:cubicBezTo>
                    <a:pt x="2248" y="231379"/>
                    <a:pt x="-3887" y="219277"/>
                    <a:pt x="2746" y="211022"/>
                  </a:cubicBezTo>
                  <a:lnTo>
                    <a:pt x="72633" y="123424"/>
                  </a:lnTo>
                  <a:cubicBezTo>
                    <a:pt x="76280" y="118855"/>
                    <a:pt x="76280" y="112524"/>
                    <a:pt x="72633" y="107956"/>
                  </a:cubicBezTo>
                  <a:lnTo>
                    <a:pt x="2746" y="20357"/>
                  </a:lnTo>
                  <a:cubicBezTo>
                    <a:pt x="-3887" y="12022"/>
                    <a:pt x="2248" y="0"/>
                    <a:pt x="13109"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70C9BF"/>
            </a:solidFill>
            <a:ln w="8276" cap="flat">
              <a:noFill/>
              <a:prstDash val="solid"/>
              <a:miter/>
            </a:ln>
          </p:spPr>
          <p:txBody>
            <a:bodyPr/>
            <a:lstStyle/>
            <a:p>
              <a:endParaRPr lang="en-GB"/>
            </a:p>
          </p:txBody>
        </p:sp>
        <p:sp>
          <p:nvSpPr>
            <p:cNvPr id="665" name="Freeform 187">
              <a:extLst>
                <a:ext uri="{FF2B5EF4-FFF2-40B4-BE49-F238E27FC236}">
                  <a16:creationId xmlns:a16="http://schemas.microsoft.com/office/drawing/2014/main" id="{4C534636-A8B9-806B-4167-0DBD5C0BE969}"/>
                </a:ext>
              </a:extLst>
            </p:cNvPr>
            <p:cNvSpPr/>
            <p:nvPr/>
          </p:nvSpPr>
          <p:spPr>
            <a:xfrm>
              <a:off x="5057440" y="5893416"/>
              <a:ext cx="529839" cy="231379"/>
            </a:xfrm>
            <a:custGeom>
              <a:avLst/>
              <a:gdLst>
                <a:gd name="csX0" fmla="*/ 434502 w 529839"/>
                <a:gd name="csY0" fmla="*/ 231379 h 231379"/>
                <a:gd name="csX1" fmla="*/ 13109 w 529839"/>
                <a:gd name="csY1" fmla="*/ 231379 h 231379"/>
                <a:gd name="csX2" fmla="*/ 2746 w 529839"/>
                <a:gd name="csY2" fmla="*/ 211022 h 231379"/>
                <a:gd name="csX3" fmla="*/ 72632 w 529839"/>
                <a:gd name="csY3" fmla="*/ 123424 h 231379"/>
                <a:gd name="csX4" fmla="*/ 72632 w 529839"/>
                <a:gd name="csY4" fmla="*/ 107956 h 231379"/>
                <a:gd name="csX5" fmla="*/ 2746 w 529839"/>
                <a:gd name="csY5" fmla="*/ 20357 h 231379"/>
                <a:gd name="csX6" fmla="*/ 13109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9" y="231379"/>
                  </a:lnTo>
                  <a:cubicBezTo>
                    <a:pt x="2248" y="231379"/>
                    <a:pt x="-3887" y="219277"/>
                    <a:pt x="2746" y="211022"/>
                  </a:cubicBezTo>
                  <a:lnTo>
                    <a:pt x="72632" y="123424"/>
                  </a:lnTo>
                  <a:cubicBezTo>
                    <a:pt x="76280" y="118855"/>
                    <a:pt x="76280" y="112524"/>
                    <a:pt x="72632" y="107956"/>
                  </a:cubicBezTo>
                  <a:lnTo>
                    <a:pt x="2746" y="20357"/>
                  </a:lnTo>
                  <a:cubicBezTo>
                    <a:pt x="-3887" y="12022"/>
                    <a:pt x="2248" y="0"/>
                    <a:pt x="13109"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CDC984"/>
            </a:solidFill>
            <a:ln w="8276" cap="flat">
              <a:noFill/>
              <a:prstDash val="solid"/>
              <a:miter/>
            </a:ln>
          </p:spPr>
          <p:txBody>
            <a:bodyPr/>
            <a:lstStyle/>
            <a:p>
              <a:endParaRPr lang="en-GB"/>
            </a:p>
          </p:txBody>
        </p:sp>
        <p:sp>
          <p:nvSpPr>
            <p:cNvPr id="666" name="Freeform 188">
              <a:extLst>
                <a:ext uri="{FF2B5EF4-FFF2-40B4-BE49-F238E27FC236}">
                  <a16:creationId xmlns:a16="http://schemas.microsoft.com/office/drawing/2014/main" id="{2387EACE-DC83-7EF3-911B-4D5B928D5BE0}"/>
                </a:ext>
              </a:extLst>
            </p:cNvPr>
            <p:cNvSpPr/>
            <p:nvPr/>
          </p:nvSpPr>
          <p:spPr>
            <a:xfrm>
              <a:off x="6014634" y="5893416"/>
              <a:ext cx="529839" cy="231379"/>
            </a:xfrm>
            <a:custGeom>
              <a:avLst/>
              <a:gdLst>
                <a:gd name="csX0" fmla="*/ 434502 w 529839"/>
                <a:gd name="csY0" fmla="*/ 231379 h 231379"/>
                <a:gd name="csX1" fmla="*/ 13108 w 529839"/>
                <a:gd name="csY1" fmla="*/ 231379 h 231379"/>
                <a:gd name="csX2" fmla="*/ 2746 w 529839"/>
                <a:gd name="csY2" fmla="*/ 211022 h 231379"/>
                <a:gd name="csX3" fmla="*/ 72632 w 529839"/>
                <a:gd name="csY3" fmla="*/ 123424 h 231379"/>
                <a:gd name="csX4" fmla="*/ 72632 w 529839"/>
                <a:gd name="csY4" fmla="*/ 107956 h 231379"/>
                <a:gd name="csX5" fmla="*/ 2746 w 529839"/>
                <a:gd name="csY5" fmla="*/ 20357 h 231379"/>
                <a:gd name="csX6" fmla="*/ 13108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8" y="231379"/>
                  </a:lnTo>
                  <a:cubicBezTo>
                    <a:pt x="2248" y="231379"/>
                    <a:pt x="-3886" y="219277"/>
                    <a:pt x="2746" y="211022"/>
                  </a:cubicBezTo>
                  <a:lnTo>
                    <a:pt x="72632" y="123424"/>
                  </a:lnTo>
                  <a:cubicBezTo>
                    <a:pt x="76280" y="118855"/>
                    <a:pt x="76280" y="112524"/>
                    <a:pt x="72632" y="107956"/>
                  </a:cubicBezTo>
                  <a:lnTo>
                    <a:pt x="2746" y="20357"/>
                  </a:lnTo>
                  <a:cubicBezTo>
                    <a:pt x="-3886" y="12022"/>
                    <a:pt x="2248" y="0"/>
                    <a:pt x="13108"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00A99A"/>
            </a:solidFill>
            <a:ln w="8276" cap="flat">
              <a:noFill/>
              <a:prstDash val="solid"/>
              <a:miter/>
            </a:ln>
          </p:spPr>
          <p:txBody>
            <a:bodyPr/>
            <a:lstStyle/>
            <a:p>
              <a:endParaRPr lang="en-GB"/>
            </a:p>
          </p:txBody>
        </p:sp>
        <p:sp>
          <p:nvSpPr>
            <p:cNvPr id="667" name="Freeform 189">
              <a:extLst>
                <a:ext uri="{FF2B5EF4-FFF2-40B4-BE49-F238E27FC236}">
                  <a16:creationId xmlns:a16="http://schemas.microsoft.com/office/drawing/2014/main" id="{D89B5719-9091-4876-E454-34D4B4862D7F}"/>
                </a:ext>
              </a:extLst>
            </p:cNvPr>
            <p:cNvSpPr/>
            <p:nvPr/>
          </p:nvSpPr>
          <p:spPr>
            <a:xfrm>
              <a:off x="6493312" y="5893416"/>
              <a:ext cx="529839" cy="231379"/>
            </a:xfrm>
            <a:custGeom>
              <a:avLst/>
              <a:gdLst>
                <a:gd name="csX0" fmla="*/ 434502 w 529839"/>
                <a:gd name="csY0" fmla="*/ 231379 h 231379"/>
                <a:gd name="csX1" fmla="*/ 13108 w 529839"/>
                <a:gd name="csY1" fmla="*/ 231379 h 231379"/>
                <a:gd name="csX2" fmla="*/ 2746 w 529839"/>
                <a:gd name="csY2" fmla="*/ 211022 h 231379"/>
                <a:gd name="csX3" fmla="*/ 72632 w 529839"/>
                <a:gd name="csY3" fmla="*/ 123424 h 231379"/>
                <a:gd name="csX4" fmla="*/ 72632 w 529839"/>
                <a:gd name="csY4" fmla="*/ 107956 h 231379"/>
                <a:gd name="csX5" fmla="*/ 2746 w 529839"/>
                <a:gd name="csY5" fmla="*/ 20357 h 231379"/>
                <a:gd name="csX6" fmla="*/ 13108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8" y="231379"/>
                  </a:lnTo>
                  <a:cubicBezTo>
                    <a:pt x="2248" y="231379"/>
                    <a:pt x="-3886" y="219277"/>
                    <a:pt x="2746" y="211022"/>
                  </a:cubicBezTo>
                  <a:lnTo>
                    <a:pt x="72632" y="123424"/>
                  </a:lnTo>
                  <a:cubicBezTo>
                    <a:pt x="76280" y="118855"/>
                    <a:pt x="76280" y="112524"/>
                    <a:pt x="72632" y="107956"/>
                  </a:cubicBezTo>
                  <a:lnTo>
                    <a:pt x="2746" y="20357"/>
                  </a:lnTo>
                  <a:cubicBezTo>
                    <a:pt x="-3886" y="12022"/>
                    <a:pt x="2248" y="0"/>
                    <a:pt x="13108"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F1EFB4"/>
            </a:solidFill>
            <a:ln w="8276" cap="flat">
              <a:noFill/>
              <a:prstDash val="solid"/>
              <a:miter/>
            </a:ln>
          </p:spPr>
          <p:txBody>
            <a:bodyPr/>
            <a:lstStyle/>
            <a:p>
              <a:endParaRPr lang="en-GB"/>
            </a:p>
          </p:txBody>
        </p:sp>
        <p:sp>
          <p:nvSpPr>
            <p:cNvPr id="668" name="Freeform 190">
              <a:extLst>
                <a:ext uri="{FF2B5EF4-FFF2-40B4-BE49-F238E27FC236}">
                  <a16:creationId xmlns:a16="http://schemas.microsoft.com/office/drawing/2014/main" id="{7B11221D-CCFE-6186-5FDE-3F262F9E3864}"/>
                </a:ext>
              </a:extLst>
            </p:cNvPr>
            <p:cNvSpPr/>
            <p:nvPr/>
          </p:nvSpPr>
          <p:spPr>
            <a:xfrm>
              <a:off x="6971908" y="5893416"/>
              <a:ext cx="529839" cy="231379"/>
            </a:xfrm>
            <a:custGeom>
              <a:avLst/>
              <a:gdLst>
                <a:gd name="csX0" fmla="*/ 434502 w 529839"/>
                <a:gd name="csY0" fmla="*/ 231379 h 231379"/>
                <a:gd name="csX1" fmla="*/ 13109 w 529839"/>
                <a:gd name="csY1" fmla="*/ 231379 h 231379"/>
                <a:gd name="csX2" fmla="*/ 2746 w 529839"/>
                <a:gd name="csY2" fmla="*/ 211022 h 231379"/>
                <a:gd name="csX3" fmla="*/ 72633 w 529839"/>
                <a:gd name="csY3" fmla="*/ 123424 h 231379"/>
                <a:gd name="csX4" fmla="*/ 72633 w 529839"/>
                <a:gd name="csY4" fmla="*/ 107956 h 231379"/>
                <a:gd name="csX5" fmla="*/ 2746 w 529839"/>
                <a:gd name="csY5" fmla="*/ 20357 h 231379"/>
                <a:gd name="csX6" fmla="*/ 13109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9" y="231379"/>
                  </a:lnTo>
                  <a:cubicBezTo>
                    <a:pt x="2248" y="231379"/>
                    <a:pt x="-3887" y="219277"/>
                    <a:pt x="2746" y="211022"/>
                  </a:cubicBezTo>
                  <a:lnTo>
                    <a:pt x="72633" y="123424"/>
                  </a:lnTo>
                  <a:cubicBezTo>
                    <a:pt x="76280" y="118855"/>
                    <a:pt x="76280" y="112524"/>
                    <a:pt x="72633" y="107956"/>
                  </a:cubicBezTo>
                  <a:lnTo>
                    <a:pt x="2746" y="20357"/>
                  </a:lnTo>
                  <a:cubicBezTo>
                    <a:pt x="-3887" y="12022"/>
                    <a:pt x="2248" y="0"/>
                    <a:pt x="13109"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F47E55"/>
            </a:solidFill>
            <a:ln w="8276" cap="flat">
              <a:noFill/>
              <a:prstDash val="solid"/>
              <a:miter/>
            </a:ln>
          </p:spPr>
          <p:txBody>
            <a:bodyPr/>
            <a:lstStyle/>
            <a:p>
              <a:endParaRPr lang="en-GB"/>
            </a:p>
          </p:txBody>
        </p:sp>
        <p:sp>
          <p:nvSpPr>
            <p:cNvPr id="669" name="TextBox 191">
              <a:extLst>
                <a:ext uri="{FF2B5EF4-FFF2-40B4-BE49-F238E27FC236}">
                  <a16:creationId xmlns:a16="http://schemas.microsoft.com/office/drawing/2014/main" id="{2C492940-F614-F3CB-3FD3-330ED79F4FBE}"/>
                </a:ext>
              </a:extLst>
            </p:cNvPr>
            <p:cNvSpPr txBox="1"/>
            <p:nvPr/>
          </p:nvSpPr>
          <p:spPr>
            <a:xfrm>
              <a:off x="3265681" y="5911973"/>
              <a:ext cx="284269" cy="200918"/>
            </a:xfrm>
            <a:prstGeom prst="rect">
              <a:avLst/>
            </a:prstGeom>
            <a:noFill/>
          </p:spPr>
          <p:txBody>
            <a:bodyPr wrap="none" rtlCol="0">
              <a:spAutoFit/>
            </a:bodyPr>
            <a:lstStyle/>
            <a:p>
              <a:pPr algn="l"/>
              <a:r>
                <a:rPr lang="en-GB" sz="750" b="1" spc="0" baseline="0">
                  <a:ln/>
                  <a:solidFill>
                    <a:srgbClr val="231F20"/>
                  </a:solidFill>
                  <a:latin typeface="Avenir-Black"/>
                  <a:sym typeface="Avenir-Black"/>
                  <a:rtl val="0"/>
                </a:rPr>
                <a:t>FE</a:t>
              </a:r>
            </a:p>
          </p:txBody>
        </p:sp>
        <p:sp>
          <p:nvSpPr>
            <p:cNvPr id="670" name="TextBox 192">
              <a:extLst>
                <a:ext uri="{FF2B5EF4-FFF2-40B4-BE49-F238E27FC236}">
                  <a16:creationId xmlns:a16="http://schemas.microsoft.com/office/drawing/2014/main" id="{20853FD5-26C7-CCFF-FDEE-E487628C85CF}"/>
                </a:ext>
              </a:extLst>
            </p:cNvPr>
            <p:cNvSpPr txBox="1"/>
            <p:nvPr/>
          </p:nvSpPr>
          <p:spPr>
            <a:xfrm>
              <a:off x="3712857" y="5911972"/>
              <a:ext cx="347192" cy="200918"/>
            </a:xfrm>
            <a:prstGeom prst="rect">
              <a:avLst/>
            </a:prstGeom>
            <a:noFill/>
          </p:spPr>
          <p:txBody>
            <a:bodyPr wrap="none" rtlCol="0">
              <a:spAutoFit/>
            </a:bodyPr>
            <a:lstStyle/>
            <a:p>
              <a:pPr algn="l"/>
              <a:r>
                <a:rPr lang="en-GB" sz="750" b="1" spc="0" baseline="0" dirty="0">
                  <a:ln/>
                  <a:solidFill>
                    <a:srgbClr val="231F20"/>
                  </a:solidFill>
                  <a:latin typeface="Avenir-Black"/>
                  <a:sym typeface="Avenir-Black"/>
                  <a:rtl val="0"/>
                </a:rPr>
                <a:t>REV</a:t>
              </a:r>
            </a:p>
          </p:txBody>
        </p:sp>
        <p:sp>
          <p:nvSpPr>
            <p:cNvPr id="671" name="TextBox 193">
              <a:extLst>
                <a:ext uri="{FF2B5EF4-FFF2-40B4-BE49-F238E27FC236}">
                  <a16:creationId xmlns:a16="http://schemas.microsoft.com/office/drawing/2014/main" id="{ED3A19D3-4C15-3082-25F8-790EC633C8A7}"/>
                </a:ext>
              </a:extLst>
            </p:cNvPr>
            <p:cNvSpPr txBox="1"/>
            <p:nvPr/>
          </p:nvSpPr>
          <p:spPr>
            <a:xfrm>
              <a:off x="4189961" y="5911972"/>
              <a:ext cx="350177" cy="200918"/>
            </a:xfrm>
            <a:prstGeom prst="rect">
              <a:avLst/>
            </a:prstGeom>
            <a:noFill/>
          </p:spPr>
          <p:txBody>
            <a:bodyPr wrap="none" rtlCol="0">
              <a:spAutoFit/>
            </a:bodyPr>
            <a:lstStyle/>
            <a:p>
              <a:pPr algn="l"/>
              <a:r>
                <a:rPr lang="en-GB" sz="750" b="1" spc="0" baseline="0">
                  <a:ln/>
                  <a:solidFill>
                    <a:srgbClr val="231F20"/>
                  </a:solidFill>
                  <a:latin typeface="Avenir-Black"/>
                  <a:sym typeface="Avenir-Black"/>
                  <a:rtl val="0"/>
                </a:rPr>
                <a:t>SCH</a:t>
              </a:r>
            </a:p>
          </p:txBody>
        </p:sp>
        <p:grpSp>
          <p:nvGrpSpPr>
            <p:cNvPr id="672" name="Graphic 10">
              <a:extLst>
                <a:ext uri="{FF2B5EF4-FFF2-40B4-BE49-F238E27FC236}">
                  <a16:creationId xmlns:a16="http://schemas.microsoft.com/office/drawing/2014/main" id="{60EFA10C-A7FF-0605-0AB2-6BFA02F17C87}"/>
                </a:ext>
              </a:extLst>
            </p:cNvPr>
            <p:cNvGrpSpPr/>
            <p:nvPr/>
          </p:nvGrpSpPr>
          <p:grpSpPr>
            <a:xfrm>
              <a:off x="4578762" y="5893416"/>
              <a:ext cx="529839" cy="231379"/>
              <a:chOff x="-204400" y="3774312"/>
              <a:chExt cx="529839" cy="231379"/>
            </a:xfrm>
          </p:grpSpPr>
          <p:sp>
            <p:nvSpPr>
              <p:cNvPr id="682" name="Freeform 195">
                <a:extLst>
                  <a:ext uri="{FF2B5EF4-FFF2-40B4-BE49-F238E27FC236}">
                    <a16:creationId xmlns:a16="http://schemas.microsoft.com/office/drawing/2014/main" id="{B0E02EC4-2BFF-D9DB-3340-1CCC1FDF5334}"/>
                  </a:ext>
                </a:extLst>
              </p:cNvPr>
              <p:cNvSpPr/>
              <p:nvPr/>
            </p:nvSpPr>
            <p:spPr>
              <a:xfrm>
                <a:off x="-204400" y="3774312"/>
                <a:ext cx="529839" cy="231379"/>
              </a:xfrm>
              <a:custGeom>
                <a:avLst/>
                <a:gdLst>
                  <a:gd name="csX0" fmla="*/ 434502 w 529839"/>
                  <a:gd name="csY0" fmla="*/ 231379 h 231379"/>
                  <a:gd name="csX1" fmla="*/ 13109 w 529839"/>
                  <a:gd name="csY1" fmla="*/ 231379 h 231379"/>
                  <a:gd name="csX2" fmla="*/ 2746 w 529839"/>
                  <a:gd name="csY2" fmla="*/ 211022 h 231379"/>
                  <a:gd name="csX3" fmla="*/ 72633 w 529839"/>
                  <a:gd name="csY3" fmla="*/ 123424 h 231379"/>
                  <a:gd name="csX4" fmla="*/ 72633 w 529839"/>
                  <a:gd name="csY4" fmla="*/ 107956 h 231379"/>
                  <a:gd name="csX5" fmla="*/ 2746 w 529839"/>
                  <a:gd name="csY5" fmla="*/ 20357 h 231379"/>
                  <a:gd name="csX6" fmla="*/ 13109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9" y="231379"/>
                    </a:lnTo>
                    <a:cubicBezTo>
                      <a:pt x="2248" y="231379"/>
                      <a:pt x="-3887" y="219277"/>
                      <a:pt x="2746" y="211022"/>
                    </a:cubicBezTo>
                    <a:lnTo>
                      <a:pt x="72633" y="123424"/>
                    </a:lnTo>
                    <a:cubicBezTo>
                      <a:pt x="76280" y="118855"/>
                      <a:pt x="76280" y="112524"/>
                      <a:pt x="72633" y="107956"/>
                    </a:cubicBezTo>
                    <a:lnTo>
                      <a:pt x="2746" y="20357"/>
                    </a:lnTo>
                    <a:cubicBezTo>
                      <a:pt x="-3887" y="12022"/>
                      <a:pt x="2248" y="0"/>
                      <a:pt x="13109"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70C9BF"/>
              </a:solidFill>
              <a:ln w="8276" cap="flat">
                <a:noFill/>
                <a:prstDash val="solid"/>
                <a:miter/>
              </a:ln>
            </p:spPr>
            <p:txBody>
              <a:bodyPr/>
              <a:lstStyle/>
              <a:p>
                <a:endParaRPr lang="en-GB"/>
              </a:p>
            </p:txBody>
          </p:sp>
          <p:sp>
            <p:nvSpPr>
              <p:cNvPr id="683" name="TextBox 196">
                <a:extLst>
                  <a:ext uri="{FF2B5EF4-FFF2-40B4-BE49-F238E27FC236}">
                    <a16:creationId xmlns:a16="http://schemas.microsoft.com/office/drawing/2014/main" id="{3A2E9236-713D-E7D9-2B9D-251DE2D0158D}"/>
                  </a:ext>
                </a:extLst>
              </p:cNvPr>
              <p:cNvSpPr txBox="1"/>
              <p:nvPr/>
            </p:nvSpPr>
            <p:spPr>
              <a:xfrm>
                <a:off x="-110046" y="3792868"/>
                <a:ext cx="232041" cy="200918"/>
              </a:xfrm>
              <a:prstGeom prst="rect">
                <a:avLst/>
              </a:prstGeom>
              <a:noFill/>
            </p:spPr>
            <p:txBody>
              <a:bodyPr wrap="none" rtlCol="0">
                <a:spAutoFit/>
              </a:bodyPr>
              <a:lstStyle/>
              <a:p>
                <a:pPr algn="l"/>
                <a:r>
                  <a:rPr lang="en-GB" sz="750" b="1" spc="-50" baseline="0">
                    <a:ln/>
                    <a:solidFill>
                      <a:srgbClr val="231F20"/>
                    </a:solidFill>
                    <a:latin typeface="Avenir-Black"/>
                    <a:sym typeface="Avenir-Black"/>
                    <a:rtl val="0"/>
                  </a:rPr>
                  <a:t>F</a:t>
                </a:r>
              </a:p>
            </p:txBody>
          </p:sp>
          <p:sp>
            <p:nvSpPr>
              <p:cNvPr id="684" name="TextBox 197">
                <a:extLst>
                  <a:ext uri="{FF2B5EF4-FFF2-40B4-BE49-F238E27FC236}">
                    <a16:creationId xmlns:a16="http://schemas.microsoft.com/office/drawing/2014/main" id="{A501D19B-291F-CB20-EC25-857A19CE18AE}"/>
                  </a:ext>
                </a:extLst>
              </p:cNvPr>
              <p:cNvSpPr txBox="1"/>
              <p:nvPr/>
            </p:nvSpPr>
            <p:spPr>
              <a:xfrm>
                <a:off x="-65445" y="3792868"/>
                <a:ext cx="296539" cy="200918"/>
              </a:xfrm>
              <a:prstGeom prst="rect">
                <a:avLst/>
              </a:prstGeom>
              <a:noFill/>
            </p:spPr>
            <p:txBody>
              <a:bodyPr wrap="none" rtlCol="0">
                <a:spAutoFit/>
              </a:bodyPr>
              <a:lstStyle/>
              <a:p>
                <a:pPr algn="l"/>
                <a:r>
                  <a:rPr lang="en-GB" sz="750" b="1" spc="0" baseline="0">
                    <a:ln/>
                    <a:solidFill>
                      <a:srgbClr val="231F20"/>
                    </a:solidFill>
                    <a:latin typeface="Avenir-Black"/>
                    <a:sym typeface="Avenir-Black"/>
                    <a:rtl val="0"/>
                  </a:rPr>
                  <a:t>AP</a:t>
                </a:r>
              </a:p>
            </p:txBody>
          </p:sp>
        </p:grpSp>
        <p:sp>
          <p:nvSpPr>
            <p:cNvPr id="673" name="TextBox 198">
              <a:extLst>
                <a:ext uri="{FF2B5EF4-FFF2-40B4-BE49-F238E27FC236}">
                  <a16:creationId xmlns:a16="http://schemas.microsoft.com/office/drawing/2014/main" id="{59AA747D-B79D-AB5F-D839-5A628BF310C2}"/>
                </a:ext>
              </a:extLst>
            </p:cNvPr>
            <p:cNvSpPr txBox="1"/>
            <p:nvPr/>
          </p:nvSpPr>
          <p:spPr>
            <a:xfrm>
              <a:off x="5180976" y="5911972"/>
              <a:ext cx="282694" cy="200918"/>
            </a:xfrm>
            <a:prstGeom prst="rect">
              <a:avLst/>
            </a:prstGeom>
            <a:noFill/>
          </p:spPr>
          <p:txBody>
            <a:bodyPr wrap="none" rtlCol="0">
              <a:spAutoFit/>
            </a:bodyPr>
            <a:lstStyle/>
            <a:p>
              <a:pPr algn="l"/>
              <a:r>
                <a:rPr lang="en-GB" sz="750" b="1" spc="0" baseline="0">
                  <a:ln/>
                  <a:solidFill>
                    <a:srgbClr val="231F20"/>
                  </a:solidFill>
                  <a:latin typeface="Avenir-Black"/>
                  <a:sym typeface="Avenir-Black"/>
                  <a:rtl val="0"/>
                </a:rPr>
                <a:t>PS</a:t>
              </a:r>
            </a:p>
          </p:txBody>
        </p:sp>
        <p:sp>
          <p:nvSpPr>
            <p:cNvPr id="674" name="TextBox 199">
              <a:extLst>
                <a:ext uri="{FF2B5EF4-FFF2-40B4-BE49-F238E27FC236}">
                  <a16:creationId xmlns:a16="http://schemas.microsoft.com/office/drawing/2014/main" id="{DBE2B430-6622-B8D6-B98B-BFF4583B7125}"/>
                </a:ext>
              </a:extLst>
            </p:cNvPr>
            <p:cNvSpPr txBox="1"/>
            <p:nvPr/>
          </p:nvSpPr>
          <p:spPr>
            <a:xfrm>
              <a:off x="6093735" y="5911972"/>
              <a:ext cx="371649" cy="200918"/>
            </a:xfrm>
            <a:prstGeom prst="rect">
              <a:avLst/>
            </a:prstGeom>
            <a:noFill/>
          </p:spPr>
          <p:txBody>
            <a:bodyPr wrap="none" rtlCol="0">
              <a:spAutoFit/>
            </a:bodyPr>
            <a:lstStyle/>
            <a:p>
              <a:pPr algn="l"/>
              <a:r>
                <a:rPr lang="en-GB" sz="750" b="1" spc="0" baseline="0" dirty="0">
                  <a:ln/>
                  <a:solidFill>
                    <a:srgbClr val="FFFFFF"/>
                  </a:solidFill>
                  <a:latin typeface="Avenir-Black"/>
                  <a:sym typeface="Avenir-Black"/>
                  <a:rtl val="0"/>
                </a:rPr>
                <a:t>SDM</a:t>
              </a:r>
            </a:p>
          </p:txBody>
        </p:sp>
        <p:sp>
          <p:nvSpPr>
            <p:cNvPr id="675" name="TextBox 200">
              <a:extLst>
                <a:ext uri="{FF2B5EF4-FFF2-40B4-BE49-F238E27FC236}">
                  <a16:creationId xmlns:a16="http://schemas.microsoft.com/office/drawing/2014/main" id="{F1D1D84C-91B7-9A04-74A8-E6B74A9A8643}"/>
                </a:ext>
              </a:extLst>
            </p:cNvPr>
            <p:cNvSpPr txBox="1"/>
            <p:nvPr/>
          </p:nvSpPr>
          <p:spPr>
            <a:xfrm>
              <a:off x="6616102" y="5911972"/>
              <a:ext cx="284269" cy="200918"/>
            </a:xfrm>
            <a:prstGeom prst="rect">
              <a:avLst/>
            </a:prstGeom>
            <a:noFill/>
          </p:spPr>
          <p:txBody>
            <a:bodyPr wrap="none" rtlCol="0">
              <a:spAutoFit/>
            </a:bodyPr>
            <a:lstStyle/>
            <a:p>
              <a:pPr algn="l"/>
              <a:r>
                <a:rPr lang="en-GB" sz="750" b="1" spc="0" baseline="0">
                  <a:ln/>
                  <a:solidFill>
                    <a:srgbClr val="231F20"/>
                  </a:solidFill>
                  <a:latin typeface="Avenir-Black"/>
                  <a:sym typeface="Avenir-Black"/>
                  <a:rtl val="0"/>
                </a:rPr>
                <a:t>PF</a:t>
              </a:r>
            </a:p>
          </p:txBody>
        </p:sp>
        <p:sp>
          <p:nvSpPr>
            <p:cNvPr id="676" name="TextBox 201">
              <a:extLst>
                <a:ext uri="{FF2B5EF4-FFF2-40B4-BE49-F238E27FC236}">
                  <a16:creationId xmlns:a16="http://schemas.microsoft.com/office/drawing/2014/main" id="{5DD4E9F8-ADE9-EFFE-F350-226F530B7FF0}"/>
                </a:ext>
              </a:extLst>
            </p:cNvPr>
            <p:cNvSpPr txBox="1"/>
            <p:nvPr/>
          </p:nvSpPr>
          <p:spPr>
            <a:xfrm>
              <a:off x="7092459" y="5911972"/>
              <a:ext cx="288829" cy="200918"/>
            </a:xfrm>
            <a:prstGeom prst="rect">
              <a:avLst/>
            </a:prstGeom>
            <a:noFill/>
          </p:spPr>
          <p:txBody>
            <a:bodyPr wrap="none" rtlCol="0">
              <a:spAutoFit/>
            </a:bodyPr>
            <a:lstStyle/>
            <a:p>
              <a:pPr algn="l"/>
              <a:r>
                <a:rPr lang="en-GB" sz="750" b="1" spc="0" baseline="0" dirty="0">
                  <a:ln/>
                  <a:solidFill>
                    <a:srgbClr val="FFFFFF"/>
                  </a:solidFill>
                  <a:latin typeface="Avenir-Black"/>
                  <a:sym typeface="Avenir-Black"/>
                  <a:rtl val="0"/>
                </a:rPr>
                <a:t>BP</a:t>
              </a:r>
            </a:p>
          </p:txBody>
        </p:sp>
        <p:sp>
          <p:nvSpPr>
            <p:cNvPr id="677" name="Freeform 202">
              <a:extLst>
                <a:ext uri="{FF2B5EF4-FFF2-40B4-BE49-F238E27FC236}">
                  <a16:creationId xmlns:a16="http://schemas.microsoft.com/office/drawing/2014/main" id="{1A0D5919-96B8-1251-E26B-AB76DA8AC896}"/>
                </a:ext>
              </a:extLst>
            </p:cNvPr>
            <p:cNvSpPr/>
            <p:nvPr/>
          </p:nvSpPr>
          <p:spPr>
            <a:xfrm>
              <a:off x="5536036" y="5893416"/>
              <a:ext cx="529839" cy="231379"/>
            </a:xfrm>
            <a:custGeom>
              <a:avLst/>
              <a:gdLst>
                <a:gd name="csX0" fmla="*/ 434502 w 529839"/>
                <a:gd name="csY0" fmla="*/ 231379 h 231379"/>
                <a:gd name="csX1" fmla="*/ 13109 w 529839"/>
                <a:gd name="csY1" fmla="*/ 231379 h 231379"/>
                <a:gd name="csX2" fmla="*/ 2746 w 529839"/>
                <a:gd name="csY2" fmla="*/ 211022 h 231379"/>
                <a:gd name="csX3" fmla="*/ 72633 w 529839"/>
                <a:gd name="csY3" fmla="*/ 123424 h 231379"/>
                <a:gd name="csX4" fmla="*/ 72633 w 529839"/>
                <a:gd name="csY4" fmla="*/ 107956 h 231379"/>
                <a:gd name="csX5" fmla="*/ 2746 w 529839"/>
                <a:gd name="csY5" fmla="*/ 20357 h 231379"/>
                <a:gd name="csX6" fmla="*/ 13109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9" y="231379"/>
                  </a:lnTo>
                  <a:cubicBezTo>
                    <a:pt x="2248" y="231379"/>
                    <a:pt x="-3887" y="219277"/>
                    <a:pt x="2746" y="211022"/>
                  </a:cubicBezTo>
                  <a:lnTo>
                    <a:pt x="72633" y="123424"/>
                  </a:lnTo>
                  <a:cubicBezTo>
                    <a:pt x="76280" y="118855"/>
                    <a:pt x="76280" y="112524"/>
                    <a:pt x="72633" y="107956"/>
                  </a:cubicBezTo>
                  <a:lnTo>
                    <a:pt x="2746" y="20357"/>
                  </a:lnTo>
                  <a:cubicBezTo>
                    <a:pt x="-3887" y="12022"/>
                    <a:pt x="2248" y="0"/>
                    <a:pt x="13109"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CDC984"/>
            </a:solidFill>
            <a:ln w="8276" cap="flat">
              <a:noFill/>
              <a:prstDash val="solid"/>
              <a:miter/>
            </a:ln>
          </p:spPr>
          <p:txBody>
            <a:bodyPr/>
            <a:lstStyle/>
            <a:p>
              <a:endParaRPr lang="en-GB"/>
            </a:p>
          </p:txBody>
        </p:sp>
        <p:sp>
          <p:nvSpPr>
            <p:cNvPr id="678" name="TextBox 203">
              <a:extLst>
                <a:ext uri="{FF2B5EF4-FFF2-40B4-BE49-F238E27FC236}">
                  <a16:creationId xmlns:a16="http://schemas.microsoft.com/office/drawing/2014/main" id="{FB2AA40B-9F2D-2BAF-635A-CB9845CE1CE9}"/>
                </a:ext>
              </a:extLst>
            </p:cNvPr>
            <p:cNvSpPr txBox="1"/>
            <p:nvPr/>
          </p:nvSpPr>
          <p:spPr>
            <a:xfrm>
              <a:off x="5626659" y="5911972"/>
              <a:ext cx="348685" cy="200918"/>
            </a:xfrm>
            <a:prstGeom prst="rect">
              <a:avLst/>
            </a:prstGeom>
            <a:noFill/>
          </p:spPr>
          <p:txBody>
            <a:bodyPr wrap="none" rtlCol="0">
              <a:spAutoFit/>
            </a:bodyPr>
            <a:lstStyle/>
            <a:p>
              <a:pPr algn="l"/>
              <a:r>
                <a:rPr lang="en-GB" sz="750" b="1" spc="0" baseline="0" dirty="0">
                  <a:ln/>
                  <a:solidFill>
                    <a:srgbClr val="231F20"/>
                  </a:solidFill>
                  <a:latin typeface="Avenir-Black"/>
                  <a:sym typeface="Avenir-Black"/>
                  <a:rtl val="0"/>
                </a:rPr>
                <a:t>ASC</a:t>
              </a:r>
            </a:p>
          </p:txBody>
        </p:sp>
        <p:grpSp>
          <p:nvGrpSpPr>
            <p:cNvPr id="679" name="Graphic 4">
              <a:extLst>
                <a:ext uri="{FF2B5EF4-FFF2-40B4-BE49-F238E27FC236}">
                  <a16:creationId xmlns:a16="http://schemas.microsoft.com/office/drawing/2014/main" id="{29DC6948-7247-7822-F445-8FFD3DD1DDB5}"/>
                </a:ext>
              </a:extLst>
            </p:cNvPr>
            <p:cNvGrpSpPr/>
            <p:nvPr/>
          </p:nvGrpSpPr>
          <p:grpSpPr>
            <a:xfrm rot="16200000">
              <a:off x="2983749" y="5952148"/>
              <a:ext cx="117495" cy="107743"/>
              <a:chOff x="845003" y="3066131"/>
              <a:chExt cx="117495" cy="107743"/>
            </a:xfrm>
            <a:noFill/>
          </p:grpSpPr>
          <p:sp>
            <p:nvSpPr>
              <p:cNvPr id="680" name="Freeform 205">
                <a:extLst>
                  <a:ext uri="{FF2B5EF4-FFF2-40B4-BE49-F238E27FC236}">
                    <a16:creationId xmlns:a16="http://schemas.microsoft.com/office/drawing/2014/main" id="{04CAB557-2243-8736-85CA-3616322DBB6C}"/>
                  </a:ext>
                </a:extLst>
              </p:cNvPr>
              <p:cNvSpPr/>
              <p:nvPr/>
            </p:nvSpPr>
            <p:spPr>
              <a:xfrm>
                <a:off x="903830" y="3066131"/>
                <a:ext cx="15729" cy="107743"/>
              </a:xfrm>
              <a:custGeom>
                <a:avLst/>
                <a:gdLst>
                  <a:gd name="csX0" fmla="*/ 0 w 15729"/>
                  <a:gd name="csY0" fmla="*/ 0 h 107743"/>
                  <a:gd name="csX1" fmla="*/ 0 w 15729"/>
                  <a:gd name="csY1" fmla="*/ 107744 h 107743"/>
                </a:gdLst>
                <a:ahLst/>
                <a:cxnLst>
                  <a:cxn ang="0">
                    <a:pos x="csX0" y="csY0"/>
                  </a:cxn>
                  <a:cxn ang="0">
                    <a:pos x="csX1" y="csY1"/>
                  </a:cxn>
                </a:cxnLst>
                <a:rect l="l" t="t" r="r" b="b"/>
                <a:pathLst>
                  <a:path w="15729" h="107743">
                    <a:moveTo>
                      <a:pt x="0" y="0"/>
                    </a:moveTo>
                    <a:lnTo>
                      <a:pt x="0" y="107744"/>
                    </a:lnTo>
                  </a:path>
                </a:pathLst>
              </a:custGeom>
              <a:ln w="7856" cap="rnd">
                <a:solidFill>
                  <a:schemeClr val="accent2"/>
                </a:solidFill>
                <a:prstDash val="solid"/>
                <a:round/>
              </a:ln>
            </p:spPr>
            <p:txBody>
              <a:bodyPr/>
              <a:lstStyle/>
              <a:p>
                <a:endParaRPr lang="en-GB"/>
              </a:p>
            </p:txBody>
          </p:sp>
          <p:sp>
            <p:nvSpPr>
              <p:cNvPr id="681" name="Freeform 206">
                <a:extLst>
                  <a:ext uri="{FF2B5EF4-FFF2-40B4-BE49-F238E27FC236}">
                    <a16:creationId xmlns:a16="http://schemas.microsoft.com/office/drawing/2014/main" id="{3BBC1AD6-5535-0C91-13B8-845D6E57DF61}"/>
                  </a:ext>
                </a:extLst>
              </p:cNvPr>
              <p:cNvSpPr/>
              <p:nvPr/>
            </p:nvSpPr>
            <p:spPr>
              <a:xfrm>
                <a:off x="845003" y="3115205"/>
                <a:ext cx="117495" cy="58669"/>
              </a:xfrm>
              <a:custGeom>
                <a:avLst/>
                <a:gdLst>
                  <a:gd name="csX0" fmla="*/ 0 w 117495"/>
                  <a:gd name="csY0" fmla="*/ 0 h 58669"/>
                  <a:gd name="csX1" fmla="*/ 58827 w 117495"/>
                  <a:gd name="csY1" fmla="*/ 58669 h 58669"/>
                  <a:gd name="csX2" fmla="*/ 117496 w 117495"/>
                  <a:gd name="csY2" fmla="*/ 0 h 58669"/>
                </a:gdLst>
                <a:ahLst/>
                <a:cxnLst>
                  <a:cxn ang="0">
                    <a:pos x="csX0" y="csY0"/>
                  </a:cxn>
                  <a:cxn ang="0">
                    <a:pos x="csX1" y="csY1"/>
                  </a:cxn>
                  <a:cxn ang="0">
                    <a:pos x="csX2" y="csY2"/>
                  </a:cxn>
                </a:cxnLst>
                <a:rect l="l" t="t" r="r" b="b"/>
                <a:pathLst>
                  <a:path w="117495" h="58669">
                    <a:moveTo>
                      <a:pt x="0" y="0"/>
                    </a:moveTo>
                    <a:lnTo>
                      <a:pt x="58827" y="58669"/>
                    </a:lnTo>
                    <a:lnTo>
                      <a:pt x="117496" y="0"/>
                    </a:lnTo>
                  </a:path>
                </a:pathLst>
              </a:custGeom>
              <a:noFill/>
              <a:ln w="7856" cap="rnd">
                <a:solidFill>
                  <a:schemeClr val="accent2"/>
                </a:solidFill>
                <a:prstDash val="solid"/>
                <a:round/>
              </a:ln>
            </p:spPr>
            <p:txBody>
              <a:bodyPr/>
              <a:lstStyle/>
              <a:p>
                <a:endParaRPr lang="en-GB"/>
              </a:p>
            </p:txBody>
          </p:sp>
        </p:grpSp>
      </p:grpSp>
      <p:grpSp>
        <p:nvGrpSpPr>
          <p:cNvPr id="623" name="Gruppo 622">
            <a:extLst>
              <a:ext uri="{FF2B5EF4-FFF2-40B4-BE49-F238E27FC236}">
                <a16:creationId xmlns:a16="http://schemas.microsoft.com/office/drawing/2014/main" id="{59335F0A-0DBD-CA46-196B-CF1C1D6D25A1}"/>
              </a:ext>
            </a:extLst>
          </p:cNvPr>
          <p:cNvGrpSpPr/>
          <p:nvPr/>
        </p:nvGrpSpPr>
        <p:grpSpPr>
          <a:xfrm>
            <a:off x="6504374" y="3920270"/>
            <a:ext cx="4862149" cy="906285"/>
            <a:chOff x="2988625" y="4680562"/>
            <a:chExt cx="4362379" cy="813130"/>
          </a:xfrm>
        </p:grpSpPr>
        <p:sp>
          <p:nvSpPr>
            <p:cNvPr id="624" name="Oval 179">
              <a:extLst>
                <a:ext uri="{FF2B5EF4-FFF2-40B4-BE49-F238E27FC236}">
                  <a16:creationId xmlns:a16="http://schemas.microsoft.com/office/drawing/2014/main" id="{F4224F48-4E9A-D3D1-453A-AB0389205C41}"/>
                </a:ext>
              </a:extLst>
            </p:cNvPr>
            <p:cNvSpPr/>
            <p:nvPr/>
          </p:nvSpPr>
          <p:spPr>
            <a:xfrm rot="16200000">
              <a:off x="2988625" y="5065971"/>
              <a:ext cx="363026" cy="363026"/>
            </a:xfrm>
            <a:prstGeom prst="ellipse">
              <a:avLst/>
            </a:prstGeom>
            <a:solidFill>
              <a:schemeClr val="accent2"/>
            </a:solidFill>
            <a:ln w="15713" cap="flat">
              <a:solidFill>
                <a:srgbClr val="FFFFFF"/>
              </a:solidFill>
              <a:prstDash val="solid"/>
              <a:miter/>
            </a:ln>
          </p:spPr>
          <p:txBody>
            <a:bodyPr/>
            <a:lstStyle/>
            <a:p>
              <a:endParaRPr lang="en-GB"/>
            </a:p>
          </p:txBody>
        </p:sp>
        <p:sp>
          <p:nvSpPr>
            <p:cNvPr id="625" name="TextBox 180">
              <a:extLst>
                <a:ext uri="{FF2B5EF4-FFF2-40B4-BE49-F238E27FC236}">
                  <a16:creationId xmlns:a16="http://schemas.microsoft.com/office/drawing/2014/main" id="{491737E6-8EF5-3D20-8715-E49256E5A9E3}"/>
                </a:ext>
              </a:extLst>
            </p:cNvPr>
            <p:cNvSpPr txBox="1"/>
            <p:nvPr/>
          </p:nvSpPr>
          <p:spPr>
            <a:xfrm>
              <a:off x="3001517" y="5150618"/>
              <a:ext cx="349775" cy="215444"/>
            </a:xfrm>
            <a:prstGeom prst="rect">
              <a:avLst/>
            </a:prstGeom>
            <a:noFill/>
          </p:spPr>
          <p:txBody>
            <a:bodyPr wrap="none" rtlCol="0">
              <a:spAutoFit/>
            </a:bodyPr>
            <a:lstStyle/>
            <a:p>
              <a:pPr algn="ctr"/>
              <a:r>
                <a:rPr lang="en-GB" sz="800" b="1" spc="0" baseline="0" dirty="0">
                  <a:ln/>
                  <a:solidFill>
                    <a:schemeClr val="bg1"/>
                  </a:solidFill>
                  <a:latin typeface="Avenir-Black"/>
                  <a:sym typeface="Avenir-Black"/>
                  <a:rtl val="0"/>
                </a:rPr>
                <a:t>FE</a:t>
              </a:r>
              <a:r>
                <a:rPr lang="en-GB" sz="800" b="1" spc="0" baseline="-25000" dirty="0">
                  <a:ln/>
                  <a:solidFill>
                    <a:schemeClr val="bg1"/>
                  </a:solidFill>
                  <a:latin typeface="Avenir-Black"/>
                  <a:sym typeface="Avenir-Black"/>
                  <a:rtl val="0"/>
                </a:rPr>
                <a:t>1</a:t>
              </a:r>
            </a:p>
          </p:txBody>
        </p:sp>
        <p:sp>
          <p:nvSpPr>
            <p:cNvPr id="626" name="Oval 217">
              <a:extLst>
                <a:ext uri="{FF2B5EF4-FFF2-40B4-BE49-F238E27FC236}">
                  <a16:creationId xmlns:a16="http://schemas.microsoft.com/office/drawing/2014/main" id="{971BE1D8-264D-EC2E-D19D-EAA2EB294A45}"/>
                </a:ext>
              </a:extLst>
            </p:cNvPr>
            <p:cNvSpPr/>
            <p:nvPr/>
          </p:nvSpPr>
          <p:spPr>
            <a:xfrm rot="16200000">
              <a:off x="4660252" y="5065971"/>
              <a:ext cx="363026" cy="363026"/>
            </a:xfrm>
            <a:prstGeom prst="ellipse">
              <a:avLst/>
            </a:prstGeom>
            <a:solidFill>
              <a:srgbClr val="70C9BF"/>
            </a:solidFill>
            <a:ln w="15713" cap="flat">
              <a:solidFill>
                <a:srgbClr val="FFFFFF"/>
              </a:solidFill>
              <a:prstDash val="solid"/>
              <a:miter/>
            </a:ln>
          </p:spPr>
          <p:txBody>
            <a:bodyPr/>
            <a:lstStyle/>
            <a:p>
              <a:endParaRPr lang="en-GB"/>
            </a:p>
          </p:txBody>
        </p:sp>
        <p:sp>
          <p:nvSpPr>
            <p:cNvPr id="627" name="TextBox 218">
              <a:extLst>
                <a:ext uri="{FF2B5EF4-FFF2-40B4-BE49-F238E27FC236}">
                  <a16:creationId xmlns:a16="http://schemas.microsoft.com/office/drawing/2014/main" id="{6DE9A203-0E7E-C638-D690-C34859B9A32F}"/>
                </a:ext>
              </a:extLst>
            </p:cNvPr>
            <p:cNvSpPr txBox="1"/>
            <p:nvPr/>
          </p:nvSpPr>
          <p:spPr>
            <a:xfrm>
              <a:off x="4635473" y="5150616"/>
              <a:ext cx="425117" cy="215444"/>
            </a:xfrm>
            <a:prstGeom prst="rect">
              <a:avLst/>
            </a:prstGeom>
            <a:noFill/>
          </p:spPr>
          <p:txBody>
            <a:bodyPr wrap="none" rtlCol="0">
              <a:spAutoFit/>
            </a:bodyPr>
            <a:lstStyle/>
            <a:p>
              <a:pPr algn="ctr"/>
              <a:r>
                <a:rPr lang="en-GB" sz="800" b="1" spc="0" baseline="0" dirty="0">
                  <a:ln/>
                  <a:solidFill>
                    <a:srgbClr val="231F20"/>
                  </a:solidFill>
                  <a:latin typeface="Avenir-Black"/>
                  <a:sym typeface="Avenir-Black"/>
                  <a:rtl val="0"/>
                </a:rPr>
                <a:t>FAP</a:t>
              </a:r>
              <a:r>
                <a:rPr lang="en-GB" sz="800" b="1" spc="0" baseline="-25000" dirty="0">
                  <a:ln/>
                  <a:solidFill>
                    <a:srgbClr val="231F20"/>
                  </a:solidFill>
                  <a:latin typeface="Avenir-Black"/>
                  <a:sym typeface="Avenir-Black"/>
                  <a:rtl val="0"/>
                </a:rPr>
                <a:t>1</a:t>
              </a:r>
              <a:endParaRPr lang="en-GB" sz="800" b="1" spc="0" baseline="0" dirty="0">
                <a:ln/>
                <a:solidFill>
                  <a:srgbClr val="231F20"/>
                </a:solidFill>
                <a:latin typeface="Avenir-Black"/>
                <a:sym typeface="Avenir-Black"/>
                <a:rtl val="0"/>
              </a:endParaRPr>
            </a:p>
          </p:txBody>
        </p:sp>
        <p:sp>
          <p:nvSpPr>
            <p:cNvPr id="628" name="Oval 222">
              <a:extLst>
                <a:ext uri="{FF2B5EF4-FFF2-40B4-BE49-F238E27FC236}">
                  <a16:creationId xmlns:a16="http://schemas.microsoft.com/office/drawing/2014/main" id="{6C32DBA9-CF84-3CDD-5829-D64468B68C29}"/>
                </a:ext>
              </a:extLst>
            </p:cNvPr>
            <p:cNvSpPr/>
            <p:nvPr/>
          </p:nvSpPr>
          <p:spPr>
            <a:xfrm rot="16200000">
              <a:off x="6987978" y="4878366"/>
              <a:ext cx="363026" cy="363026"/>
            </a:xfrm>
            <a:prstGeom prst="ellipse">
              <a:avLst/>
            </a:prstGeom>
            <a:solidFill>
              <a:srgbClr val="70C9BF"/>
            </a:solidFill>
            <a:ln w="15713" cap="flat">
              <a:solidFill>
                <a:srgbClr val="FFFFFF"/>
              </a:solidFill>
              <a:prstDash val="solid"/>
              <a:miter/>
            </a:ln>
          </p:spPr>
          <p:txBody>
            <a:bodyPr/>
            <a:lstStyle/>
            <a:p>
              <a:endParaRPr lang="en-GB"/>
            </a:p>
          </p:txBody>
        </p:sp>
        <p:sp>
          <p:nvSpPr>
            <p:cNvPr id="629" name="TextBox 223">
              <a:extLst>
                <a:ext uri="{FF2B5EF4-FFF2-40B4-BE49-F238E27FC236}">
                  <a16:creationId xmlns:a16="http://schemas.microsoft.com/office/drawing/2014/main" id="{6635497D-5276-037E-92BA-8AF8DF496781}"/>
                </a:ext>
              </a:extLst>
            </p:cNvPr>
            <p:cNvSpPr txBox="1"/>
            <p:nvPr/>
          </p:nvSpPr>
          <p:spPr>
            <a:xfrm>
              <a:off x="7001671" y="4963011"/>
              <a:ext cx="348173" cy="215444"/>
            </a:xfrm>
            <a:prstGeom prst="rect">
              <a:avLst/>
            </a:prstGeom>
            <a:noFill/>
          </p:spPr>
          <p:txBody>
            <a:bodyPr wrap="none" rtlCol="0">
              <a:spAutoFit/>
            </a:bodyPr>
            <a:lstStyle/>
            <a:p>
              <a:pPr algn="ctr"/>
              <a:r>
                <a:rPr lang="en-GB" sz="800" b="1" dirty="0">
                  <a:ln/>
                  <a:solidFill>
                    <a:srgbClr val="231F20"/>
                  </a:solidFill>
                  <a:latin typeface="Avenir-Black"/>
                  <a:sym typeface="Avenir-Black"/>
                  <a:rtl val="0"/>
                </a:rPr>
                <a:t>PS</a:t>
              </a:r>
              <a:r>
                <a:rPr lang="en-GB" sz="800" b="1" baseline="-25000" dirty="0">
                  <a:ln/>
                  <a:solidFill>
                    <a:srgbClr val="231F20"/>
                  </a:solidFill>
                  <a:latin typeface="Avenir-Black"/>
                  <a:sym typeface="Avenir-Black"/>
                  <a:rtl val="0"/>
                </a:rPr>
                <a:t>1</a:t>
              </a:r>
            </a:p>
          </p:txBody>
        </p:sp>
        <p:grpSp>
          <p:nvGrpSpPr>
            <p:cNvPr id="630" name="Graphic 4">
              <a:extLst>
                <a:ext uri="{FF2B5EF4-FFF2-40B4-BE49-F238E27FC236}">
                  <a16:creationId xmlns:a16="http://schemas.microsoft.com/office/drawing/2014/main" id="{4038541B-4DDE-EFAE-8E92-78EAD2A94DB2}"/>
                </a:ext>
              </a:extLst>
            </p:cNvPr>
            <p:cNvGrpSpPr/>
            <p:nvPr/>
          </p:nvGrpSpPr>
          <p:grpSpPr>
            <a:xfrm rot="16200000">
              <a:off x="3947204" y="4628731"/>
              <a:ext cx="117495" cy="1241077"/>
              <a:chOff x="845003" y="1932797"/>
              <a:chExt cx="117495" cy="1241077"/>
            </a:xfrm>
            <a:noFill/>
          </p:grpSpPr>
          <p:sp>
            <p:nvSpPr>
              <p:cNvPr id="660" name="Freeform 225">
                <a:extLst>
                  <a:ext uri="{FF2B5EF4-FFF2-40B4-BE49-F238E27FC236}">
                    <a16:creationId xmlns:a16="http://schemas.microsoft.com/office/drawing/2014/main" id="{C9C41C10-C7C3-F30D-4A8F-36FCFB0C8C13}"/>
                  </a:ext>
                </a:extLst>
              </p:cNvPr>
              <p:cNvSpPr/>
              <p:nvPr/>
            </p:nvSpPr>
            <p:spPr>
              <a:xfrm>
                <a:off x="901726" y="1932797"/>
                <a:ext cx="0" cy="1230873"/>
              </a:xfrm>
              <a:custGeom>
                <a:avLst/>
                <a:gdLst>
                  <a:gd name="csX0" fmla="*/ 0 w 15729"/>
                  <a:gd name="csY0" fmla="*/ 0 h 107743"/>
                  <a:gd name="csX1" fmla="*/ 0 w 15729"/>
                  <a:gd name="csY1" fmla="*/ 107744 h 107743"/>
                </a:gdLst>
                <a:ahLst/>
                <a:cxnLst>
                  <a:cxn ang="0">
                    <a:pos x="csX0" y="csY0"/>
                  </a:cxn>
                  <a:cxn ang="0">
                    <a:pos x="csX1" y="csY1"/>
                  </a:cxn>
                </a:cxnLst>
                <a:rect l="l" t="t" r="r" b="b"/>
                <a:pathLst>
                  <a:path w="15729" h="107743">
                    <a:moveTo>
                      <a:pt x="0" y="0"/>
                    </a:moveTo>
                    <a:lnTo>
                      <a:pt x="0" y="107744"/>
                    </a:lnTo>
                  </a:path>
                </a:pathLst>
              </a:custGeom>
              <a:ln w="7856" cap="rnd">
                <a:solidFill>
                  <a:schemeClr val="accent2"/>
                </a:solidFill>
                <a:prstDash val="sysDot"/>
                <a:round/>
              </a:ln>
            </p:spPr>
            <p:txBody>
              <a:bodyPr/>
              <a:lstStyle/>
              <a:p>
                <a:endParaRPr lang="en-GB" dirty="0"/>
              </a:p>
            </p:txBody>
          </p:sp>
          <p:sp>
            <p:nvSpPr>
              <p:cNvPr id="661" name="Freeform 226">
                <a:extLst>
                  <a:ext uri="{FF2B5EF4-FFF2-40B4-BE49-F238E27FC236}">
                    <a16:creationId xmlns:a16="http://schemas.microsoft.com/office/drawing/2014/main" id="{B8FF332F-E959-0FAA-30E4-BEEC7E7528B6}"/>
                  </a:ext>
                </a:extLst>
              </p:cNvPr>
              <p:cNvSpPr/>
              <p:nvPr/>
            </p:nvSpPr>
            <p:spPr>
              <a:xfrm>
                <a:off x="845003" y="3115205"/>
                <a:ext cx="117495" cy="58669"/>
              </a:xfrm>
              <a:custGeom>
                <a:avLst/>
                <a:gdLst>
                  <a:gd name="csX0" fmla="*/ 0 w 117495"/>
                  <a:gd name="csY0" fmla="*/ 0 h 58669"/>
                  <a:gd name="csX1" fmla="*/ 58827 w 117495"/>
                  <a:gd name="csY1" fmla="*/ 58669 h 58669"/>
                  <a:gd name="csX2" fmla="*/ 117496 w 117495"/>
                  <a:gd name="csY2" fmla="*/ 0 h 58669"/>
                </a:gdLst>
                <a:ahLst/>
                <a:cxnLst>
                  <a:cxn ang="0">
                    <a:pos x="csX0" y="csY0"/>
                  </a:cxn>
                  <a:cxn ang="0">
                    <a:pos x="csX1" y="csY1"/>
                  </a:cxn>
                  <a:cxn ang="0">
                    <a:pos x="csX2" y="csY2"/>
                  </a:cxn>
                </a:cxnLst>
                <a:rect l="l" t="t" r="r" b="b"/>
                <a:pathLst>
                  <a:path w="117495" h="58669">
                    <a:moveTo>
                      <a:pt x="0" y="0"/>
                    </a:moveTo>
                    <a:lnTo>
                      <a:pt x="58827" y="58669"/>
                    </a:lnTo>
                    <a:lnTo>
                      <a:pt x="117496" y="0"/>
                    </a:lnTo>
                  </a:path>
                </a:pathLst>
              </a:custGeom>
              <a:noFill/>
              <a:ln w="7856" cap="rnd">
                <a:solidFill>
                  <a:schemeClr val="accent2"/>
                </a:solidFill>
                <a:prstDash val="solid"/>
                <a:round/>
              </a:ln>
            </p:spPr>
            <p:txBody>
              <a:bodyPr/>
              <a:lstStyle/>
              <a:p>
                <a:endParaRPr lang="en-GB" dirty="0"/>
              </a:p>
            </p:txBody>
          </p:sp>
        </p:grpSp>
        <p:grpSp>
          <p:nvGrpSpPr>
            <p:cNvPr id="631" name="Graphic 4">
              <a:extLst>
                <a:ext uri="{FF2B5EF4-FFF2-40B4-BE49-F238E27FC236}">
                  <a16:creationId xmlns:a16="http://schemas.microsoft.com/office/drawing/2014/main" id="{60E937F0-2166-C724-DDFB-D41A0D864274}"/>
                </a:ext>
              </a:extLst>
            </p:cNvPr>
            <p:cNvGrpSpPr/>
            <p:nvPr/>
          </p:nvGrpSpPr>
          <p:grpSpPr>
            <a:xfrm rot="16200000">
              <a:off x="5993842" y="4361974"/>
              <a:ext cx="117495" cy="1898509"/>
              <a:chOff x="845003" y="1275365"/>
              <a:chExt cx="117495" cy="1898509"/>
            </a:xfrm>
            <a:noFill/>
          </p:grpSpPr>
          <p:sp>
            <p:nvSpPr>
              <p:cNvPr id="658" name="Freeform 274">
                <a:extLst>
                  <a:ext uri="{FF2B5EF4-FFF2-40B4-BE49-F238E27FC236}">
                    <a16:creationId xmlns:a16="http://schemas.microsoft.com/office/drawing/2014/main" id="{929ABF06-5616-9941-BCC9-066E428BFEF3}"/>
                  </a:ext>
                </a:extLst>
              </p:cNvPr>
              <p:cNvSpPr/>
              <p:nvPr/>
            </p:nvSpPr>
            <p:spPr>
              <a:xfrm flipH="1">
                <a:off x="901725" y="1275365"/>
                <a:ext cx="0" cy="1888305"/>
              </a:xfrm>
              <a:custGeom>
                <a:avLst/>
                <a:gdLst>
                  <a:gd name="csX0" fmla="*/ 0 w 15729"/>
                  <a:gd name="csY0" fmla="*/ 0 h 107743"/>
                  <a:gd name="csX1" fmla="*/ 0 w 15729"/>
                  <a:gd name="csY1" fmla="*/ 107744 h 107743"/>
                </a:gdLst>
                <a:ahLst/>
                <a:cxnLst>
                  <a:cxn ang="0">
                    <a:pos x="csX0" y="csY0"/>
                  </a:cxn>
                  <a:cxn ang="0">
                    <a:pos x="csX1" y="csY1"/>
                  </a:cxn>
                </a:cxnLst>
                <a:rect l="l" t="t" r="r" b="b"/>
                <a:pathLst>
                  <a:path w="15729" h="107743">
                    <a:moveTo>
                      <a:pt x="0" y="0"/>
                    </a:moveTo>
                    <a:lnTo>
                      <a:pt x="0" y="107744"/>
                    </a:lnTo>
                  </a:path>
                </a:pathLst>
              </a:custGeom>
              <a:ln w="7856" cap="rnd">
                <a:solidFill>
                  <a:schemeClr val="accent2"/>
                </a:solidFill>
                <a:prstDash val="sysDot"/>
                <a:round/>
              </a:ln>
            </p:spPr>
            <p:txBody>
              <a:bodyPr/>
              <a:lstStyle/>
              <a:p>
                <a:endParaRPr lang="en-GB" dirty="0"/>
              </a:p>
            </p:txBody>
          </p:sp>
          <p:sp>
            <p:nvSpPr>
              <p:cNvPr id="659" name="Freeform 275">
                <a:extLst>
                  <a:ext uri="{FF2B5EF4-FFF2-40B4-BE49-F238E27FC236}">
                    <a16:creationId xmlns:a16="http://schemas.microsoft.com/office/drawing/2014/main" id="{EBB91169-801A-A935-90DD-879FA5C8BB8A}"/>
                  </a:ext>
                </a:extLst>
              </p:cNvPr>
              <p:cNvSpPr/>
              <p:nvPr/>
            </p:nvSpPr>
            <p:spPr>
              <a:xfrm>
                <a:off x="845003" y="3115205"/>
                <a:ext cx="117495" cy="58669"/>
              </a:xfrm>
              <a:custGeom>
                <a:avLst/>
                <a:gdLst>
                  <a:gd name="csX0" fmla="*/ 0 w 117495"/>
                  <a:gd name="csY0" fmla="*/ 0 h 58669"/>
                  <a:gd name="csX1" fmla="*/ 58827 w 117495"/>
                  <a:gd name="csY1" fmla="*/ 58669 h 58669"/>
                  <a:gd name="csX2" fmla="*/ 117496 w 117495"/>
                  <a:gd name="csY2" fmla="*/ 0 h 58669"/>
                </a:gdLst>
                <a:ahLst/>
                <a:cxnLst>
                  <a:cxn ang="0">
                    <a:pos x="csX0" y="csY0"/>
                  </a:cxn>
                  <a:cxn ang="0">
                    <a:pos x="csX1" y="csY1"/>
                  </a:cxn>
                  <a:cxn ang="0">
                    <a:pos x="csX2" y="csY2"/>
                  </a:cxn>
                </a:cxnLst>
                <a:rect l="l" t="t" r="r" b="b"/>
                <a:pathLst>
                  <a:path w="117495" h="58669">
                    <a:moveTo>
                      <a:pt x="0" y="0"/>
                    </a:moveTo>
                    <a:lnTo>
                      <a:pt x="58827" y="58669"/>
                    </a:lnTo>
                    <a:lnTo>
                      <a:pt x="117496" y="0"/>
                    </a:lnTo>
                  </a:path>
                </a:pathLst>
              </a:custGeom>
              <a:noFill/>
              <a:ln w="7856" cap="rnd">
                <a:solidFill>
                  <a:schemeClr val="accent2"/>
                </a:solidFill>
                <a:prstDash val="solid"/>
                <a:round/>
              </a:ln>
            </p:spPr>
            <p:txBody>
              <a:bodyPr/>
              <a:lstStyle/>
              <a:p>
                <a:endParaRPr lang="en-GB" dirty="0"/>
              </a:p>
            </p:txBody>
          </p:sp>
        </p:grpSp>
        <p:sp>
          <p:nvSpPr>
            <p:cNvPr id="632" name="Oval 276">
              <a:extLst>
                <a:ext uri="{FF2B5EF4-FFF2-40B4-BE49-F238E27FC236}">
                  <a16:creationId xmlns:a16="http://schemas.microsoft.com/office/drawing/2014/main" id="{6A07EC81-3B4E-E04B-7393-311051D1AC53}"/>
                </a:ext>
              </a:extLst>
            </p:cNvPr>
            <p:cNvSpPr/>
            <p:nvPr/>
          </p:nvSpPr>
          <p:spPr>
            <a:xfrm rot="16200000">
              <a:off x="2988625" y="4680562"/>
              <a:ext cx="363026" cy="363026"/>
            </a:xfrm>
            <a:prstGeom prst="ellipse">
              <a:avLst/>
            </a:prstGeom>
            <a:solidFill>
              <a:schemeClr val="accent6"/>
            </a:solidFill>
            <a:ln w="15713" cap="flat">
              <a:solidFill>
                <a:srgbClr val="FFFFFF"/>
              </a:solidFill>
              <a:prstDash val="solid"/>
              <a:miter/>
            </a:ln>
          </p:spPr>
          <p:txBody>
            <a:bodyPr/>
            <a:lstStyle/>
            <a:p>
              <a:endParaRPr lang="en-GB"/>
            </a:p>
          </p:txBody>
        </p:sp>
        <p:sp>
          <p:nvSpPr>
            <p:cNvPr id="633" name="TextBox 277">
              <a:extLst>
                <a:ext uri="{FF2B5EF4-FFF2-40B4-BE49-F238E27FC236}">
                  <a16:creationId xmlns:a16="http://schemas.microsoft.com/office/drawing/2014/main" id="{E598643A-3EDD-AE4A-0692-91F95566BD66}"/>
                </a:ext>
              </a:extLst>
            </p:cNvPr>
            <p:cNvSpPr txBox="1"/>
            <p:nvPr/>
          </p:nvSpPr>
          <p:spPr>
            <a:xfrm>
              <a:off x="3001517" y="4765209"/>
              <a:ext cx="349775" cy="215444"/>
            </a:xfrm>
            <a:prstGeom prst="rect">
              <a:avLst/>
            </a:prstGeom>
            <a:noFill/>
          </p:spPr>
          <p:txBody>
            <a:bodyPr wrap="none" rtlCol="0">
              <a:spAutoFit/>
            </a:bodyPr>
            <a:lstStyle/>
            <a:p>
              <a:pPr algn="ctr"/>
              <a:r>
                <a:rPr lang="en-GB" sz="800" b="1" spc="0" baseline="0" dirty="0">
                  <a:ln/>
                  <a:solidFill>
                    <a:schemeClr val="bg1"/>
                  </a:solidFill>
                  <a:latin typeface="Avenir-Black"/>
                  <a:sym typeface="Avenir-Black"/>
                  <a:rtl val="0"/>
                </a:rPr>
                <a:t>FE</a:t>
              </a:r>
              <a:r>
                <a:rPr lang="en-GB" sz="800" b="1" spc="0" baseline="-25000" dirty="0">
                  <a:ln/>
                  <a:solidFill>
                    <a:schemeClr val="bg1"/>
                  </a:solidFill>
                  <a:latin typeface="Avenir-Black"/>
                  <a:sym typeface="Avenir-Black"/>
                  <a:rtl val="0"/>
                </a:rPr>
                <a:t>2</a:t>
              </a:r>
            </a:p>
          </p:txBody>
        </p:sp>
        <p:sp>
          <p:nvSpPr>
            <p:cNvPr id="634" name="Oval 278">
              <a:extLst>
                <a:ext uri="{FF2B5EF4-FFF2-40B4-BE49-F238E27FC236}">
                  <a16:creationId xmlns:a16="http://schemas.microsoft.com/office/drawing/2014/main" id="{81703D6C-3D03-DEFD-63F4-F273C43C32F5}"/>
                </a:ext>
              </a:extLst>
            </p:cNvPr>
            <p:cNvSpPr/>
            <p:nvPr/>
          </p:nvSpPr>
          <p:spPr>
            <a:xfrm rot="16200000">
              <a:off x="4660252" y="4680562"/>
              <a:ext cx="363026" cy="363026"/>
            </a:xfrm>
            <a:prstGeom prst="ellipse">
              <a:avLst/>
            </a:prstGeom>
            <a:solidFill>
              <a:srgbClr val="70C9BF"/>
            </a:solidFill>
            <a:ln w="15713" cap="flat">
              <a:solidFill>
                <a:srgbClr val="FFFFFF"/>
              </a:solidFill>
              <a:prstDash val="solid"/>
              <a:miter/>
            </a:ln>
          </p:spPr>
          <p:txBody>
            <a:bodyPr/>
            <a:lstStyle/>
            <a:p>
              <a:endParaRPr lang="en-GB"/>
            </a:p>
          </p:txBody>
        </p:sp>
        <p:sp>
          <p:nvSpPr>
            <p:cNvPr id="635" name="TextBox 279">
              <a:extLst>
                <a:ext uri="{FF2B5EF4-FFF2-40B4-BE49-F238E27FC236}">
                  <a16:creationId xmlns:a16="http://schemas.microsoft.com/office/drawing/2014/main" id="{CD67D120-68B1-CA99-5AEB-AD91BA5605B5}"/>
                </a:ext>
              </a:extLst>
            </p:cNvPr>
            <p:cNvSpPr txBox="1"/>
            <p:nvPr/>
          </p:nvSpPr>
          <p:spPr>
            <a:xfrm>
              <a:off x="4635473" y="4765207"/>
              <a:ext cx="425116" cy="215444"/>
            </a:xfrm>
            <a:prstGeom prst="rect">
              <a:avLst/>
            </a:prstGeom>
            <a:noFill/>
          </p:spPr>
          <p:txBody>
            <a:bodyPr wrap="none" rtlCol="0">
              <a:spAutoFit/>
            </a:bodyPr>
            <a:lstStyle/>
            <a:p>
              <a:pPr algn="ctr"/>
              <a:r>
                <a:rPr lang="en-GB" sz="800" b="1" spc="0" baseline="0" dirty="0">
                  <a:ln/>
                  <a:solidFill>
                    <a:srgbClr val="231F20"/>
                  </a:solidFill>
                  <a:latin typeface="Avenir-Black"/>
                  <a:sym typeface="Avenir-Black"/>
                  <a:rtl val="0"/>
                </a:rPr>
                <a:t>FAP</a:t>
              </a:r>
              <a:r>
                <a:rPr lang="en-GB" sz="800" b="1" spc="0" baseline="-25000" dirty="0">
                  <a:ln/>
                  <a:solidFill>
                    <a:srgbClr val="231F20"/>
                  </a:solidFill>
                  <a:latin typeface="Avenir-Black"/>
                  <a:sym typeface="Avenir-Black"/>
                  <a:rtl val="0"/>
                </a:rPr>
                <a:t>2</a:t>
              </a:r>
              <a:endParaRPr lang="en-GB" sz="800" b="1" spc="0" baseline="0" dirty="0">
                <a:ln/>
                <a:solidFill>
                  <a:srgbClr val="231F20"/>
                </a:solidFill>
                <a:latin typeface="Avenir-Black"/>
                <a:sym typeface="Avenir-Black"/>
                <a:rtl val="0"/>
              </a:endParaRPr>
            </a:p>
          </p:txBody>
        </p:sp>
        <p:grpSp>
          <p:nvGrpSpPr>
            <p:cNvPr id="636" name="Graphic 4">
              <a:extLst>
                <a:ext uri="{FF2B5EF4-FFF2-40B4-BE49-F238E27FC236}">
                  <a16:creationId xmlns:a16="http://schemas.microsoft.com/office/drawing/2014/main" id="{22E054DB-4E4F-8F55-97D0-C4074BD01929}"/>
                </a:ext>
              </a:extLst>
            </p:cNvPr>
            <p:cNvGrpSpPr/>
            <p:nvPr/>
          </p:nvGrpSpPr>
          <p:grpSpPr>
            <a:xfrm rot="16200000">
              <a:off x="3947204" y="4243322"/>
              <a:ext cx="117495" cy="1241077"/>
              <a:chOff x="845003" y="1932797"/>
              <a:chExt cx="117495" cy="1241077"/>
            </a:xfrm>
            <a:noFill/>
          </p:grpSpPr>
          <p:sp>
            <p:nvSpPr>
              <p:cNvPr id="656" name="Freeform 281">
                <a:extLst>
                  <a:ext uri="{FF2B5EF4-FFF2-40B4-BE49-F238E27FC236}">
                    <a16:creationId xmlns:a16="http://schemas.microsoft.com/office/drawing/2014/main" id="{F79381F6-5930-78C5-5D38-3E4496912DD5}"/>
                  </a:ext>
                </a:extLst>
              </p:cNvPr>
              <p:cNvSpPr/>
              <p:nvPr/>
            </p:nvSpPr>
            <p:spPr>
              <a:xfrm>
                <a:off x="901726" y="1932797"/>
                <a:ext cx="0" cy="1230873"/>
              </a:xfrm>
              <a:custGeom>
                <a:avLst/>
                <a:gdLst>
                  <a:gd name="csX0" fmla="*/ 0 w 15729"/>
                  <a:gd name="csY0" fmla="*/ 0 h 107743"/>
                  <a:gd name="csX1" fmla="*/ 0 w 15729"/>
                  <a:gd name="csY1" fmla="*/ 107744 h 107743"/>
                </a:gdLst>
                <a:ahLst/>
                <a:cxnLst>
                  <a:cxn ang="0">
                    <a:pos x="csX0" y="csY0"/>
                  </a:cxn>
                  <a:cxn ang="0">
                    <a:pos x="csX1" y="csY1"/>
                  </a:cxn>
                </a:cxnLst>
                <a:rect l="l" t="t" r="r" b="b"/>
                <a:pathLst>
                  <a:path w="15729" h="107743">
                    <a:moveTo>
                      <a:pt x="0" y="0"/>
                    </a:moveTo>
                    <a:lnTo>
                      <a:pt x="0" y="107744"/>
                    </a:lnTo>
                  </a:path>
                </a:pathLst>
              </a:custGeom>
              <a:ln w="7856" cap="rnd">
                <a:solidFill>
                  <a:schemeClr val="accent6"/>
                </a:solidFill>
                <a:prstDash val="sysDot"/>
                <a:round/>
              </a:ln>
            </p:spPr>
            <p:txBody>
              <a:bodyPr/>
              <a:lstStyle/>
              <a:p>
                <a:endParaRPr lang="en-GB" dirty="0"/>
              </a:p>
            </p:txBody>
          </p:sp>
          <p:sp>
            <p:nvSpPr>
              <p:cNvPr id="657" name="Freeform 282">
                <a:extLst>
                  <a:ext uri="{FF2B5EF4-FFF2-40B4-BE49-F238E27FC236}">
                    <a16:creationId xmlns:a16="http://schemas.microsoft.com/office/drawing/2014/main" id="{B7D949E8-A771-9EFB-A8E2-C9A048FA0822}"/>
                  </a:ext>
                </a:extLst>
              </p:cNvPr>
              <p:cNvSpPr/>
              <p:nvPr/>
            </p:nvSpPr>
            <p:spPr>
              <a:xfrm>
                <a:off x="845003" y="3115205"/>
                <a:ext cx="117495" cy="58669"/>
              </a:xfrm>
              <a:custGeom>
                <a:avLst/>
                <a:gdLst>
                  <a:gd name="csX0" fmla="*/ 0 w 117495"/>
                  <a:gd name="csY0" fmla="*/ 0 h 58669"/>
                  <a:gd name="csX1" fmla="*/ 58827 w 117495"/>
                  <a:gd name="csY1" fmla="*/ 58669 h 58669"/>
                  <a:gd name="csX2" fmla="*/ 117496 w 117495"/>
                  <a:gd name="csY2" fmla="*/ 0 h 58669"/>
                </a:gdLst>
                <a:ahLst/>
                <a:cxnLst>
                  <a:cxn ang="0">
                    <a:pos x="csX0" y="csY0"/>
                  </a:cxn>
                  <a:cxn ang="0">
                    <a:pos x="csX1" y="csY1"/>
                  </a:cxn>
                  <a:cxn ang="0">
                    <a:pos x="csX2" y="csY2"/>
                  </a:cxn>
                </a:cxnLst>
                <a:rect l="l" t="t" r="r" b="b"/>
                <a:pathLst>
                  <a:path w="117495" h="58669">
                    <a:moveTo>
                      <a:pt x="0" y="0"/>
                    </a:moveTo>
                    <a:lnTo>
                      <a:pt x="58827" y="58669"/>
                    </a:lnTo>
                    <a:lnTo>
                      <a:pt x="117496" y="0"/>
                    </a:lnTo>
                  </a:path>
                </a:pathLst>
              </a:custGeom>
              <a:noFill/>
              <a:ln w="7856" cap="rnd">
                <a:solidFill>
                  <a:schemeClr val="accent6"/>
                </a:solidFill>
                <a:prstDash val="solid"/>
                <a:round/>
              </a:ln>
            </p:spPr>
            <p:txBody>
              <a:bodyPr/>
              <a:lstStyle/>
              <a:p>
                <a:endParaRPr lang="en-GB" dirty="0"/>
              </a:p>
            </p:txBody>
          </p:sp>
        </p:grpSp>
        <p:grpSp>
          <p:nvGrpSpPr>
            <p:cNvPr id="637" name="Graphic 4">
              <a:extLst>
                <a:ext uri="{FF2B5EF4-FFF2-40B4-BE49-F238E27FC236}">
                  <a16:creationId xmlns:a16="http://schemas.microsoft.com/office/drawing/2014/main" id="{51EED709-08C3-3F9C-5CB2-D825D27905A1}"/>
                </a:ext>
              </a:extLst>
            </p:cNvPr>
            <p:cNvGrpSpPr/>
            <p:nvPr/>
          </p:nvGrpSpPr>
          <p:grpSpPr>
            <a:xfrm rot="16200000">
              <a:off x="5993842" y="3841842"/>
              <a:ext cx="117495" cy="1898509"/>
              <a:chOff x="845003" y="1275365"/>
              <a:chExt cx="117495" cy="1898509"/>
            </a:xfrm>
            <a:noFill/>
          </p:grpSpPr>
          <p:sp>
            <p:nvSpPr>
              <p:cNvPr id="654" name="Freeform 284">
                <a:extLst>
                  <a:ext uri="{FF2B5EF4-FFF2-40B4-BE49-F238E27FC236}">
                    <a16:creationId xmlns:a16="http://schemas.microsoft.com/office/drawing/2014/main" id="{6CD034AE-E322-0932-FBB8-F594E2E811C4}"/>
                  </a:ext>
                </a:extLst>
              </p:cNvPr>
              <p:cNvSpPr/>
              <p:nvPr/>
            </p:nvSpPr>
            <p:spPr>
              <a:xfrm flipH="1">
                <a:off x="901725" y="1275365"/>
                <a:ext cx="0" cy="1888305"/>
              </a:xfrm>
              <a:custGeom>
                <a:avLst/>
                <a:gdLst>
                  <a:gd name="csX0" fmla="*/ 0 w 15729"/>
                  <a:gd name="csY0" fmla="*/ 0 h 107743"/>
                  <a:gd name="csX1" fmla="*/ 0 w 15729"/>
                  <a:gd name="csY1" fmla="*/ 107744 h 107743"/>
                </a:gdLst>
                <a:ahLst/>
                <a:cxnLst>
                  <a:cxn ang="0">
                    <a:pos x="csX0" y="csY0"/>
                  </a:cxn>
                  <a:cxn ang="0">
                    <a:pos x="csX1" y="csY1"/>
                  </a:cxn>
                </a:cxnLst>
                <a:rect l="l" t="t" r="r" b="b"/>
                <a:pathLst>
                  <a:path w="15729" h="107743">
                    <a:moveTo>
                      <a:pt x="0" y="0"/>
                    </a:moveTo>
                    <a:lnTo>
                      <a:pt x="0" y="107744"/>
                    </a:lnTo>
                  </a:path>
                </a:pathLst>
              </a:custGeom>
              <a:ln w="7856" cap="rnd">
                <a:solidFill>
                  <a:schemeClr val="accent6"/>
                </a:solidFill>
                <a:prstDash val="sysDot"/>
                <a:round/>
              </a:ln>
            </p:spPr>
            <p:txBody>
              <a:bodyPr/>
              <a:lstStyle/>
              <a:p>
                <a:endParaRPr lang="en-GB" dirty="0"/>
              </a:p>
            </p:txBody>
          </p:sp>
          <p:sp>
            <p:nvSpPr>
              <p:cNvPr id="655" name="Freeform 285">
                <a:extLst>
                  <a:ext uri="{FF2B5EF4-FFF2-40B4-BE49-F238E27FC236}">
                    <a16:creationId xmlns:a16="http://schemas.microsoft.com/office/drawing/2014/main" id="{598FCF95-9645-80DE-4A0C-D51F17D2044F}"/>
                  </a:ext>
                </a:extLst>
              </p:cNvPr>
              <p:cNvSpPr/>
              <p:nvPr/>
            </p:nvSpPr>
            <p:spPr>
              <a:xfrm>
                <a:off x="845003" y="3115205"/>
                <a:ext cx="117495" cy="58669"/>
              </a:xfrm>
              <a:custGeom>
                <a:avLst/>
                <a:gdLst>
                  <a:gd name="csX0" fmla="*/ 0 w 117495"/>
                  <a:gd name="csY0" fmla="*/ 0 h 58669"/>
                  <a:gd name="csX1" fmla="*/ 58827 w 117495"/>
                  <a:gd name="csY1" fmla="*/ 58669 h 58669"/>
                  <a:gd name="csX2" fmla="*/ 117496 w 117495"/>
                  <a:gd name="csY2" fmla="*/ 0 h 58669"/>
                </a:gdLst>
                <a:ahLst/>
                <a:cxnLst>
                  <a:cxn ang="0">
                    <a:pos x="csX0" y="csY0"/>
                  </a:cxn>
                  <a:cxn ang="0">
                    <a:pos x="csX1" y="csY1"/>
                  </a:cxn>
                  <a:cxn ang="0">
                    <a:pos x="csX2" y="csY2"/>
                  </a:cxn>
                </a:cxnLst>
                <a:rect l="l" t="t" r="r" b="b"/>
                <a:pathLst>
                  <a:path w="117495" h="58669">
                    <a:moveTo>
                      <a:pt x="0" y="0"/>
                    </a:moveTo>
                    <a:lnTo>
                      <a:pt x="58827" y="58669"/>
                    </a:lnTo>
                    <a:lnTo>
                      <a:pt x="117496" y="0"/>
                    </a:lnTo>
                  </a:path>
                </a:pathLst>
              </a:custGeom>
              <a:noFill/>
              <a:ln w="7856" cap="rnd">
                <a:solidFill>
                  <a:schemeClr val="accent6"/>
                </a:solidFill>
                <a:prstDash val="solid"/>
                <a:round/>
              </a:ln>
            </p:spPr>
            <p:txBody>
              <a:bodyPr/>
              <a:lstStyle/>
              <a:p>
                <a:endParaRPr lang="en-GB" dirty="0"/>
              </a:p>
            </p:txBody>
          </p:sp>
        </p:grpSp>
        <p:grpSp>
          <p:nvGrpSpPr>
            <p:cNvPr id="638" name="Graphic 4">
              <a:extLst>
                <a:ext uri="{FF2B5EF4-FFF2-40B4-BE49-F238E27FC236}">
                  <a16:creationId xmlns:a16="http://schemas.microsoft.com/office/drawing/2014/main" id="{970AEE37-18B3-67C7-3780-55A8792E7F66}"/>
                </a:ext>
              </a:extLst>
            </p:cNvPr>
            <p:cNvGrpSpPr/>
            <p:nvPr/>
          </p:nvGrpSpPr>
          <p:grpSpPr>
            <a:xfrm rot="16200000">
              <a:off x="5993842" y="3977868"/>
              <a:ext cx="117495" cy="1898509"/>
              <a:chOff x="845003" y="1275365"/>
              <a:chExt cx="117495" cy="1898509"/>
            </a:xfrm>
            <a:noFill/>
          </p:grpSpPr>
          <p:sp>
            <p:nvSpPr>
              <p:cNvPr id="652" name="Freeform 287">
                <a:extLst>
                  <a:ext uri="{FF2B5EF4-FFF2-40B4-BE49-F238E27FC236}">
                    <a16:creationId xmlns:a16="http://schemas.microsoft.com/office/drawing/2014/main" id="{B11FD571-8CC9-7353-3276-1C5B3384BDDF}"/>
                  </a:ext>
                </a:extLst>
              </p:cNvPr>
              <p:cNvSpPr/>
              <p:nvPr/>
            </p:nvSpPr>
            <p:spPr>
              <a:xfrm flipH="1">
                <a:off x="901725" y="1275365"/>
                <a:ext cx="0" cy="1888305"/>
              </a:xfrm>
              <a:custGeom>
                <a:avLst/>
                <a:gdLst>
                  <a:gd name="csX0" fmla="*/ 0 w 15729"/>
                  <a:gd name="csY0" fmla="*/ 0 h 107743"/>
                  <a:gd name="csX1" fmla="*/ 0 w 15729"/>
                  <a:gd name="csY1" fmla="*/ 107744 h 107743"/>
                </a:gdLst>
                <a:ahLst/>
                <a:cxnLst>
                  <a:cxn ang="0">
                    <a:pos x="csX0" y="csY0"/>
                  </a:cxn>
                  <a:cxn ang="0">
                    <a:pos x="csX1" y="csY1"/>
                  </a:cxn>
                </a:cxnLst>
                <a:rect l="l" t="t" r="r" b="b"/>
                <a:pathLst>
                  <a:path w="15729" h="107743">
                    <a:moveTo>
                      <a:pt x="0" y="0"/>
                    </a:moveTo>
                    <a:lnTo>
                      <a:pt x="0" y="107744"/>
                    </a:lnTo>
                  </a:path>
                </a:pathLst>
              </a:custGeom>
              <a:ln w="7856" cap="rnd">
                <a:solidFill>
                  <a:schemeClr val="accent5"/>
                </a:solidFill>
                <a:prstDash val="sysDot"/>
                <a:round/>
              </a:ln>
            </p:spPr>
            <p:txBody>
              <a:bodyPr/>
              <a:lstStyle/>
              <a:p>
                <a:endParaRPr lang="en-GB" dirty="0"/>
              </a:p>
            </p:txBody>
          </p:sp>
          <p:sp>
            <p:nvSpPr>
              <p:cNvPr id="653" name="Freeform 288">
                <a:extLst>
                  <a:ext uri="{FF2B5EF4-FFF2-40B4-BE49-F238E27FC236}">
                    <a16:creationId xmlns:a16="http://schemas.microsoft.com/office/drawing/2014/main" id="{8AE41EFE-2A44-6E02-54A3-A6BB59CDF4E5}"/>
                  </a:ext>
                </a:extLst>
              </p:cNvPr>
              <p:cNvSpPr/>
              <p:nvPr/>
            </p:nvSpPr>
            <p:spPr>
              <a:xfrm>
                <a:off x="845003" y="3115205"/>
                <a:ext cx="117495" cy="58669"/>
              </a:xfrm>
              <a:custGeom>
                <a:avLst/>
                <a:gdLst>
                  <a:gd name="csX0" fmla="*/ 0 w 117495"/>
                  <a:gd name="csY0" fmla="*/ 0 h 58669"/>
                  <a:gd name="csX1" fmla="*/ 58827 w 117495"/>
                  <a:gd name="csY1" fmla="*/ 58669 h 58669"/>
                  <a:gd name="csX2" fmla="*/ 117496 w 117495"/>
                  <a:gd name="csY2" fmla="*/ 0 h 58669"/>
                </a:gdLst>
                <a:ahLst/>
                <a:cxnLst>
                  <a:cxn ang="0">
                    <a:pos x="csX0" y="csY0"/>
                  </a:cxn>
                  <a:cxn ang="0">
                    <a:pos x="csX1" y="csY1"/>
                  </a:cxn>
                  <a:cxn ang="0">
                    <a:pos x="csX2" y="csY2"/>
                  </a:cxn>
                </a:cxnLst>
                <a:rect l="l" t="t" r="r" b="b"/>
                <a:pathLst>
                  <a:path w="117495" h="58669">
                    <a:moveTo>
                      <a:pt x="0" y="0"/>
                    </a:moveTo>
                    <a:lnTo>
                      <a:pt x="58827" y="58669"/>
                    </a:lnTo>
                    <a:lnTo>
                      <a:pt x="117496" y="0"/>
                    </a:lnTo>
                  </a:path>
                </a:pathLst>
              </a:custGeom>
              <a:noFill/>
              <a:ln w="7856" cap="rnd">
                <a:solidFill>
                  <a:schemeClr val="accent4"/>
                </a:solidFill>
                <a:prstDash val="solid"/>
                <a:round/>
              </a:ln>
            </p:spPr>
            <p:txBody>
              <a:bodyPr/>
              <a:lstStyle/>
              <a:p>
                <a:endParaRPr lang="en-GB" dirty="0"/>
              </a:p>
            </p:txBody>
          </p:sp>
        </p:grpSp>
        <p:grpSp>
          <p:nvGrpSpPr>
            <p:cNvPr id="639" name="Graphic 4">
              <a:extLst>
                <a:ext uri="{FF2B5EF4-FFF2-40B4-BE49-F238E27FC236}">
                  <a16:creationId xmlns:a16="http://schemas.microsoft.com/office/drawing/2014/main" id="{565E1CBF-FC16-4952-EB52-7FB08455D671}"/>
                </a:ext>
              </a:extLst>
            </p:cNvPr>
            <p:cNvGrpSpPr/>
            <p:nvPr/>
          </p:nvGrpSpPr>
          <p:grpSpPr>
            <a:xfrm rot="16200000">
              <a:off x="5993842" y="4233504"/>
              <a:ext cx="117495" cy="1898509"/>
              <a:chOff x="845003" y="1275365"/>
              <a:chExt cx="117495" cy="1898509"/>
            </a:xfrm>
            <a:noFill/>
          </p:grpSpPr>
          <p:sp>
            <p:nvSpPr>
              <p:cNvPr id="650" name="Freeform 290">
                <a:extLst>
                  <a:ext uri="{FF2B5EF4-FFF2-40B4-BE49-F238E27FC236}">
                    <a16:creationId xmlns:a16="http://schemas.microsoft.com/office/drawing/2014/main" id="{7B5570C6-6D73-4B3E-56E5-68AF955D3AD1}"/>
                  </a:ext>
                </a:extLst>
              </p:cNvPr>
              <p:cNvSpPr/>
              <p:nvPr/>
            </p:nvSpPr>
            <p:spPr>
              <a:xfrm flipH="1">
                <a:off x="901725" y="1275365"/>
                <a:ext cx="0" cy="1888305"/>
              </a:xfrm>
              <a:custGeom>
                <a:avLst/>
                <a:gdLst>
                  <a:gd name="csX0" fmla="*/ 0 w 15729"/>
                  <a:gd name="csY0" fmla="*/ 0 h 107743"/>
                  <a:gd name="csX1" fmla="*/ 0 w 15729"/>
                  <a:gd name="csY1" fmla="*/ 107744 h 107743"/>
                </a:gdLst>
                <a:ahLst/>
                <a:cxnLst>
                  <a:cxn ang="0">
                    <a:pos x="csX0" y="csY0"/>
                  </a:cxn>
                  <a:cxn ang="0">
                    <a:pos x="csX1" y="csY1"/>
                  </a:cxn>
                </a:cxnLst>
                <a:rect l="l" t="t" r="r" b="b"/>
                <a:pathLst>
                  <a:path w="15729" h="107743">
                    <a:moveTo>
                      <a:pt x="0" y="0"/>
                    </a:moveTo>
                    <a:lnTo>
                      <a:pt x="0" y="107744"/>
                    </a:lnTo>
                  </a:path>
                </a:pathLst>
              </a:custGeom>
              <a:ln w="7856" cap="rnd">
                <a:solidFill>
                  <a:schemeClr val="accent3"/>
                </a:solidFill>
                <a:prstDash val="sysDot"/>
                <a:round/>
              </a:ln>
            </p:spPr>
            <p:txBody>
              <a:bodyPr/>
              <a:lstStyle/>
              <a:p>
                <a:endParaRPr lang="en-GB" dirty="0"/>
              </a:p>
            </p:txBody>
          </p:sp>
          <p:sp>
            <p:nvSpPr>
              <p:cNvPr id="651" name="Freeform 291">
                <a:extLst>
                  <a:ext uri="{FF2B5EF4-FFF2-40B4-BE49-F238E27FC236}">
                    <a16:creationId xmlns:a16="http://schemas.microsoft.com/office/drawing/2014/main" id="{697A3231-65C5-E64E-6907-8CA0232C3555}"/>
                  </a:ext>
                </a:extLst>
              </p:cNvPr>
              <p:cNvSpPr/>
              <p:nvPr/>
            </p:nvSpPr>
            <p:spPr>
              <a:xfrm>
                <a:off x="845003" y="3115205"/>
                <a:ext cx="117495" cy="58669"/>
              </a:xfrm>
              <a:custGeom>
                <a:avLst/>
                <a:gdLst>
                  <a:gd name="csX0" fmla="*/ 0 w 117495"/>
                  <a:gd name="csY0" fmla="*/ 0 h 58669"/>
                  <a:gd name="csX1" fmla="*/ 58827 w 117495"/>
                  <a:gd name="csY1" fmla="*/ 58669 h 58669"/>
                  <a:gd name="csX2" fmla="*/ 117496 w 117495"/>
                  <a:gd name="csY2" fmla="*/ 0 h 58669"/>
                </a:gdLst>
                <a:ahLst/>
                <a:cxnLst>
                  <a:cxn ang="0">
                    <a:pos x="csX0" y="csY0"/>
                  </a:cxn>
                  <a:cxn ang="0">
                    <a:pos x="csX1" y="csY1"/>
                  </a:cxn>
                  <a:cxn ang="0">
                    <a:pos x="csX2" y="csY2"/>
                  </a:cxn>
                </a:cxnLst>
                <a:rect l="l" t="t" r="r" b="b"/>
                <a:pathLst>
                  <a:path w="117495" h="58669">
                    <a:moveTo>
                      <a:pt x="0" y="0"/>
                    </a:moveTo>
                    <a:lnTo>
                      <a:pt x="58827" y="58669"/>
                    </a:lnTo>
                    <a:lnTo>
                      <a:pt x="117496" y="0"/>
                    </a:lnTo>
                  </a:path>
                </a:pathLst>
              </a:custGeom>
              <a:noFill/>
              <a:ln w="7856" cap="rnd">
                <a:solidFill>
                  <a:schemeClr val="accent3"/>
                </a:solidFill>
                <a:prstDash val="solid"/>
                <a:round/>
              </a:ln>
            </p:spPr>
            <p:txBody>
              <a:bodyPr/>
              <a:lstStyle/>
              <a:p>
                <a:endParaRPr lang="en-GB" dirty="0"/>
              </a:p>
            </p:txBody>
          </p:sp>
        </p:grpSp>
        <p:sp>
          <p:nvSpPr>
            <p:cNvPr id="640" name="TextBox 292">
              <a:extLst>
                <a:ext uri="{FF2B5EF4-FFF2-40B4-BE49-F238E27FC236}">
                  <a16:creationId xmlns:a16="http://schemas.microsoft.com/office/drawing/2014/main" id="{EAC07AD1-4402-A495-3609-F61D36BFFAF2}"/>
                </a:ext>
              </a:extLst>
            </p:cNvPr>
            <p:cNvSpPr txBox="1"/>
            <p:nvPr/>
          </p:nvSpPr>
          <p:spPr>
            <a:xfrm>
              <a:off x="6723183" y="5278248"/>
              <a:ext cx="245580" cy="215444"/>
            </a:xfrm>
            <a:prstGeom prst="rect">
              <a:avLst/>
            </a:prstGeom>
            <a:noFill/>
          </p:spPr>
          <p:txBody>
            <a:bodyPr wrap="none" rtlCol="0">
              <a:spAutoFit/>
            </a:bodyPr>
            <a:lstStyle/>
            <a:p>
              <a:pPr algn="ctr"/>
              <a:r>
                <a:rPr lang="en-GB" sz="800" b="1" dirty="0">
                  <a:ln/>
                  <a:solidFill>
                    <a:srgbClr val="231F20"/>
                  </a:solidFill>
                  <a:latin typeface="Avenir-Black"/>
                  <a:sym typeface="Avenir-Black"/>
                  <a:rtl val="0"/>
                </a:rPr>
                <a:t>1</a:t>
              </a:r>
              <a:endParaRPr lang="en-GB" sz="800" b="1" baseline="-25000" dirty="0">
                <a:ln/>
                <a:solidFill>
                  <a:srgbClr val="231F20"/>
                </a:solidFill>
                <a:latin typeface="Avenir-Black"/>
                <a:sym typeface="Avenir-Black"/>
                <a:rtl val="0"/>
              </a:endParaRPr>
            </a:p>
          </p:txBody>
        </p:sp>
        <p:sp>
          <p:nvSpPr>
            <p:cNvPr id="641" name="TextBox 293">
              <a:extLst>
                <a:ext uri="{FF2B5EF4-FFF2-40B4-BE49-F238E27FC236}">
                  <a16:creationId xmlns:a16="http://schemas.microsoft.com/office/drawing/2014/main" id="{FA4DA1E5-FB9C-C436-C0A6-B1A9905F52FB}"/>
                </a:ext>
              </a:extLst>
            </p:cNvPr>
            <p:cNvSpPr txBox="1"/>
            <p:nvPr/>
          </p:nvSpPr>
          <p:spPr>
            <a:xfrm>
              <a:off x="6723183" y="5148780"/>
              <a:ext cx="245580" cy="215444"/>
            </a:xfrm>
            <a:prstGeom prst="rect">
              <a:avLst/>
            </a:prstGeom>
            <a:noFill/>
          </p:spPr>
          <p:txBody>
            <a:bodyPr wrap="none" rtlCol="0">
              <a:spAutoFit/>
            </a:bodyPr>
            <a:lstStyle/>
            <a:p>
              <a:pPr algn="ctr"/>
              <a:r>
                <a:rPr lang="en-GB" sz="800" b="1" dirty="0">
                  <a:ln/>
                  <a:solidFill>
                    <a:srgbClr val="231F20"/>
                  </a:solidFill>
                  <a:latin typeface="Avenir-Black"/>
                  <a:sym typeface="Avenir-Black"/>
                  <a:rtl val="0"/>
                </a:rPr>
                <a:t>4</a:t>
              </a:r>
              <a:endParaRPr lang="en-GB" sz="800" b="1" baseline="-25000" dirty="0">
                <a:ln/>
                <a:solidFill>
                  <a:srgbClr val="231F20"/>
                </a:solidFill>
                <a:latin typeface="Avenir-Black"/>
                <a:sym typeface="Avenir-Black"/>
                <a:rtl val="0"/>
              </a:endParaRPr>
            </a:p>
          </p:txBody>
        </p:sp>
        <p:sp>
          <p:nvSpPr>
            <p:cNvPr id="642" name="TextBox 294">
              <a:extLst>
                <a:ext uri="{FF2B5EF4-FFF2-40B4-BE49-F238E27FC236}">
                  <a16:creationId xmlns:a16="http://schemas.microsoft.com/office/drawing/2014/main" id="{DCAAE994-897D-9D29-17EC-64E4BCF6CCC7}"/>
                </a:ext>
              </a:extLst>
            </p:cNvPr>
            <p:cNvSpPr txBox="1"/>
            <p:nvPr/>
          </p:nvSpPr>
          <p:spPr>
            <a:xfrm>
              <a:off x="6723183" y="4893501"/>
              <a:ext cx="245580" cy="215444"/>
            </a:xfrm>
            <a:prstGeom prst="rect">
              <a:avLst/>
            </a:prstGeom>
            <a:noFill/>
          </p:spPr>
          <p:txBody>
            <a:bodyPr wrap="none" rtlCol="0">
              <a:spAutoFit/>
            </a:bodyPr>
            <a:lstStyle/>
            <a:p>
              <a:pPr algn="ctr"/>
              <a:r>
                <a:rPr lang="en-GB" sz="800" b="1" dirty="0">
                  <a:ln/>
                  <a:solidFill>
                    <a:srgbClr val="231F20"/>
                  </a:solidFill>
                  <a:latin typeface="Avenir-Black"/>
                  <a:sym typeface="Avenir-Black"/>
                  <a:rtl val="0"/>
                </a:rPr>
                <a:t>3</a:t>
              </a:r>
              <a:endParaRPr lang="en-GB" sz="800" b="1" baseline="-25000" dirty="0">
                <a:ln/>
                <a:solidFill>
                  <a:srgbClr val="231F20"/>
                </a:solidFill>
                <a:latin typeface="Avenir-Black"/>
                <a:sym typeface="Avenir-Black"/>
                <a:rtl val="0"/>
              </a:endParaRPr>
            </a:p>
          </p:txBody>
        </p:sp>
        <p:sp>
          <p:nvSpPr>
            <p:cNvPr id="643" name="TextBox 295">
              <a:extLst>
                <a:ext uri="{FF2B5EF4-FFF2-40B4-BE49-F238E27FC236}">
                  <a16:creationId xmlns:a16="http://schemas.microsoft.com/office/drawing/2014/main" id="{DD7EBEB6-71AF-C0E5-5365-711F4907CAE5}"/>
                </a:ext>
              </a:extLst>
            </p:cNvPr>
            <p:cNvSpPr txBox="1"/>
            <p:nvPr/>
          </p:nvSpPr>
          <p:spPr>
            <a:xfrm>
              <a:off x="6723183" y="4758590"/>
              <a:ext cx="245580" cy="215444"/>
            </a:xfrm>
            <a:prstGeom prst="rect">
              <a:avLst/>
            </a:prstGeom>
            <a:noFill/>
          </p:spPr>
          <p:txBody>
            <a:bodyPr wrap="none" rtlCol="0">
              <a:spAutoFit/>
            </a:bodyPr>
            <a:lstStyle/>
            <a:p>
              <a:pPr algn="ctr"/>
              <a:r>
                <a:rPr lang="en-GB" sz="800" b="1" dirty="0">
                  <a:ln/>
                  <a:solidFill>
                    <a:srgbClr val="231F20"/>
                  </a:solidFill>
                  <a:latin typeface="Avenir-Black"/>
                  <a:sym typeface="Avenir-Black"/>
                  <a:rtl val="0"/>
                </a:rPr>
                <a:t>2</a:t>
              </a:r>
              <a:endParaRPr lang="en-GB" sz="800" b="1" baseline="-25000" dirty="0">
                <a:ln/>
                <a:solidFill>
                  <a:srgbClr val="231F20"/>
                </a:solidFill>
                <a:latin typeface="Avenir-Black"/>
                <a:sym typeface="Avenir-Black"/>
                <a:rtl val="0"/>
              </a:endParaRPr>
            </a:p>
          </p:txBody>
        </p:sp>
        <p:grpSp>
          <p:nvGrpSpPr>
            <p:cNvPr id="644" name="Graphic 4">
              <a:extLst>
                <a:ext uri="{FF2B5EF4-FFF2-40B4-BE49-F238E27FC236}">
                  <a16:creationId xmlns:a16="http://schemas.microsoft.com/office/drawing/2014/main" id="{8D7EAEF0-BACA-63BF-372F-AEBF9FFB8A25}"/>
                </a:ext>
              </a:extLst>
            </p:cNvPr>
            <p:cNvGrpSpPr/>
            <p:nvPr/>
          </p:nvGrpSpPr>
          <p:grpSpPr>
            <a:xfrm rot="16681845">
              <a:off x="3978211" y="4397217"/>
              <a:ext cx="117495" cy="1267670"/>
              <a:chOff x="845003" y="1906204"/>
              <a:chExt cx="117495" cy="1267670"/>
            </a:xfrm>
            <a:noFill/>
          </p:grpSpPr>
          <p:sp>
            <p:nvSpPr>
              <p:cNvPr id="648" name="Freeform 300">
                <a:extLst>
                  <a:ext uri="{FF2B5EF4-FFF2-40B4-BE49-F238E27FC236}">
                    <a16:creationId xmlns:a16="http://schemas.microsoft.com/office/drawing/2014/main" id="{CA1ACB60-1A3E-B81D-2848-FF1F898A8FA9}"/>
                  </a:ext>
                </a:extLst>
              </p:cNvPr>
              <p:cNvSpPr/>
              <p:nvPr/>
            </p:nvSpPr>
            <p:spPr>
              <a:xfrm flipH="1">
                <a:off x="901725" y="1906204"/>
                <a:ext cx="0" cy="1260000"/>
              </a:xfrm>
              <a:custGeom>
                <a:avLst/>
                <a:gdLst>
                  <a:gd name="csX0" fmla="*/ 0 w 15729"/>
                  <a:gd name="csY0" fmla="*/ 0 h 107743"/>
                  <a:gd name="csX1" fmla="*/ 0 w 15729"/>
                  <a:gd name="csY1" fmla="*/ 107744 h 107743"/>
                </a:gdLst>
                <a:ahLst/>
                <a:cxnLst>
                  <a:cxn ang="0">
                    <a:pos x="csX0" y="csY0"/>
                  </a:cxn>
                  <a:cxn ang="0">
                    <a:pos x="csX1" y="csY1"/>
                  </a:cxn>
                </a:cxnLst>
                <a:rect l="l" t="t" r="r" b="b"/>
                <a:pathLst>
                  <a:path w="15729" h="107743">
                    <a:moveTo>
                      <a:pt x="0" y="0"/>
                    </a:moveTo>
                    <a:lnTo>
                      <a:pt x="0" y="107744"/>
                    </a:lnTo>
                  </a:path>
                </a:pathLst>
              </a:custGeom>
              <a:ln w="7856" cap="rnd">
                <a:solidFill>
                  <a:schemeClr val="accent3"/>
                </a:solidFill>
                <a:prstDash val="sysDot"/>
                <a:round/>
              </a:ln>
            </p:spPr>
            <p:txBody>
              <a:bodyPr/>
              <a:lstStyle/>
              <a:p>
                <a:endParaRPr lang="en-GB" dirty="0"/>
              </a:p>
            </p:txBody>
          </p:sp>
          <p:sp>
            <p:nvSpPr>
              <p:cNvPr id="649" name="Freeform 301">
                <a:extLst>
                  <a:ext uri="{FF2B5EF4-FFF2-40B4-BE49-F238E27FC236}">
                    <a16:creationId xmlns:a16="http://schemas.microsoft.com/office/drawing/2014/main" id="{B54FF484-2029-196D-6E0A-2C21436F67F3}"/>
                  </a:ext>
                </a:extLst>
              </p:cNvPr>
              <p:cNvSpPr/>
              <p:nvPr/>
            </p:nvSpPr>
            <p:spPr>
              <a:xfrm>
                <a:off x="845003" y="3115205"/>
                <a:ext cx="117495" cy="58669"/>
              </a:xfrm>
              <a:custGeom>
                <a:avLst/>
                <a:gdLst>
                  <a:gd name="csX0" fmla="*/ 0 w 117495"/>
                  <a:gd name="csY0" fmla="*/ 0 h 58669"/>
                  <a:gd name="csX1" fmla="*/ 58827 w 117495"/>
                  <a:gd name="csY1" fmla="*/ 58669 h 58669"/>
                  <a:gd name="csX2" fmla="*/ 117496 w 117495"/>
                  <a:gd name="csY2" fmla="*/ 0 h 58669"/>
                </a:gdLst>
                <a:ahLst/>
                <a:cxnLst>
                  <a:cxn ang="0">
                    <a:pos x="csX0" y="csY0"/>
                  </a:cxn>
                  <a:cxn ang="0">
                    <a:pos x="csX1" y="csY1"/>
                  </a:cxn>
                  <a:cxn ang="0">
                    <a:pos x="csX2" y="csY2"/>
                  </a:cxn>
                </a:cxnLst>
                <a:rect l="l" t="t" r="r" b="b"/>
                <a:pathLst>
                  <a:path w="117495" h="58669">
                    <a:moveTo>
                      <a:pt x="0" y="0"/>
                    </a:moveTo>
                    <a:lnTo>
                      <a:pt x="58827" y="58669"/>
                    </a:lnTo>
                    <a:lnTo>
                      <a:pt x="117496" y="0"/>
                    </a:lnTo>
                  </a:path>
                </a:pathLst>
              </a:custGeom>
              <a:noFill/>
              <a:ln w="7856" cap="rnd">
                <a:solidFill>
                  <a:schemeClr val="accent3"/>
                </a:solidFill>
                <a:prstDash val="solid"/>
                <a:round/>
              </a:ln>
            </p:spPr>
            <p:txBody>
              <a:bodyPr/>
              <a:lstStyle/>
              <a:p>
                <a:endParaRPr lang="en-GB" dirty="0"/>
              </a:p>
            </p:txBody>
          </p:sp>
        </p:grpSp>
        <p:grpSp>
          <p:nvGrpSpPr>
            <p:cNvPr id="645" name="Graphic 4">
              <a:extLst>
                <a:ext uri="{FF2B5EF4-FFF2-40B4-BE49-F238E27FC236}">
                  <a16:creationId xmlns:a16="http://schemas.microsoft.com/office/drawing/2014/main" id="{C553BC64-646B-ED21-9711-1F7BD8D2E9FA}"/>
                </a:ext>
              </a:extLst>
            </p:cNvPr>
            <p:cNvGrpSpPr/>
            <p:nvPr/>
          </p:nvGrpSpPr>
          <p:grpSpPr>
            <a:xfrm rot="15718155" flipH="1">
              <a:off x="3978213" y="4432135"/>
              <a:ext cx="117495" cy="1267670"/>
              <a:chOff x="845003" y="1906204"/>
              <a:chExt cx="117495" cy="1267670"/>
            </a:xfrm>
            <a:noFill/>
          </p:grpSpPr>
          <p:sp>
            <p:nvSpPr>
              <p:cNvPr id="646" name="Freeform 303">
                <a:extLst>
                  <a:ext uri="{FF2B5EF4-FFF2-40B4-BE49-F238E27FC236}">
                    <a16:creationId xmlns:a16="http://schemas.microsoft.com/office/drawing/2014/main" id="{73672282-C7E3-4988-9B93-CA5CAB58ABD7}"/>
                  </a:ext>
                </a:extLst>
              </p:cNvPr>
              <p:cNvSpPr/>
              <p:nvPr/>
            </p:nvSpPr>
            <p:spPr>
              <a:xfrm flipH="1">
                <a:off x="901725" y="1906204"/>
                <a:ext cx="0" cy="1260000"/>
              </a:xfrm>
              <a:custGeom>
                <a:avLst/>
                <a:gdLst>
                  <a:gd name="csX0" fmla="*/ 0 w 15729"/>
                  <a:gd name="csY0" fmla="*/ 0 h 107743"/>
                  <a:gd name="csX1" fmla="*/ 0 w 15729"/>
                  <a:gd name="csY1" fmla="*/ 107744 h 107743"/>
                </a:gdLst>
                <a:ahLst/>
                <a:cxnLst>
                  <a:cxn ang="0">
                    <a:pos x="csX0" y="csY0"/>
                  </a:cxn>
                  <a:cxn ang="0">
                    <a:pos x="csX1" y="csY1"/>
                  </a:cxn>
                </a:cxnLst>
                <a:rect l="l" t="t" r="r" b="b"/>
                <a:pathLst>
                  <a:path w="15729" h="107743">
                    <a:moveTo>
                      <a:pt x="0" y="0"/>
                    </a:moveTo>
                    <a:lnTo>
                      <a:pt x="0" y="107744"/>
                    </a:lnTo>
                  </a:path>
                </a:pathLst>
              </a:custGeom>
              <a:ln w="7856" cap="rnd">
                <a:solidFill>
                  <a:schemeClr val="accent5"/>
                </a:solidFill>
                <a:prstDash val="sysDot"/>
                <a:round/>
              </a:ln>
            </p:spPr>
            <p:txBody>
              <a:bodyPr/>
              <a:lstStyle/>
              <a:p>
                <a:endParaRPr lang="en-GB" dirty="0"/>
              </a:p>
            </p:txBody>
          </p:sp>
          <p:sp>
            <p:nvSpPr>
              <p:cNvPr id="647" name="Freeform 304">
                <a:extLst>
                  <a:ext uri="{FF2B5EF4-FFF2-40B4-BE49-F238E27FC236}">
                    <a16:creationId xmlns:a16="http://schemas.microsoft.com/office/drawing/2014/main" id="{9F709DEE-9CBD-1FE6-F555-8E58FAF4F086}"/>
                  </a:ext>
                </a:extLst>
              </p:cNvPr>
              <p:cNvSpPr/>
              <p:nvPr/>
            </p:nvSpPr>
            <p:spPr>
              <a:xfrm>
                <a:off x="845003" y="3115205"/>
                <a:ext cx="117495" cy="58669"/>
              </a:xfrm>
              <a:custGeom>
                <a:avLst/>
                <a:gdLst>
                  <a:gd name="csX0" fmla="*/ 0 w 117495"/>
                  <a:gd name="csY0" fmla="*/ 0 h 58669"/>
                  <a:gd name="csX1" fmla="*/ 58827 w 117495"/>
                  <a:gd name="csY1" fmla="*/ 58669 h 58669"/>
                  <a:gd name="csX2" fmla="*/ 117496 w 117495"/>
                  <a:gd name="csY2" fmla="*/ 0 h 58669"/>
                </a:gdLst>
                <a:ahLst/>
                <a:cxnLst>
                  <a:cxn ang="0">
                    <a:pos x="csX0" y="csY0"/>
                  </a:cxn>
                  <a:cxn ang="0">
                    <a:pos x="csX1" y="csY1"/>
                  </a:cxn>
                  <a:cxn ang="0">
                    <a:pos x="csX2" y="csY2"/>
                  </a:cxn>
                </a:cxnLst>
                <a:rect l="l" t="t" r="r" b="b"/>
                <a:pathLst>
                  <a:path w="117495" h="58669">
                    <a:moveTo>
                      <a:pt x="0" y="0"/>
                    </a:moveTo>
                    <a:lnTo>
                      <a:pt x="58827" y="58669"/>
                    </a:lnTo>
                    <a:lnTo>
                      <a:pt x="117496" y="0"/>
                    </a:lnTo>
                  </a:path>
                </a:pathLst>
              </a:custGeom>
              <a:noFill/>
              <a:ln w="7856" cap="rnd">
                <a:solidFill>
                  <a:schemeClr val="accent5"/>
                </a:solidFill>
                <a:prstDash val="solid"/>
                <a:round/>
              </a:ln>
            </p:spPr>
            <p:txBody>
              <a:bodyPr/>
              <a:lstStyle/>
              <a:p>
                <a:endParaRPr lang="en-GB" dirty="0"/>
              </a:p>
            </p:txBody>
          </p:sp>
        </p:grpSp>
      </p:grpSp>
      <p:sp>
        <p:nvSpPr>
          <p:cNvPr id="555" name="Rettangolo con angoli arrotondati 554">
            <a:extLst>
              <a:ext uri="{FF2B5EF4-FFF2-40B4-BE49-F238E27FC236}">
                <a16:creationId xmlns:a16="http://schemas.microsoft.com/office/drawing/2014/main" id="{A501D958-8634-5D6B-4340-4C29CE80CAF6}"/>
              </a:ext>
            </a:extLst>
          </p:cNvPr>
          <p:cNvSpPr/>
          <p:nvPr/>
        </p:nvSpPr>
        <p:spPr>
          <a:xfrm>
            <a:off x="6329616" y="2001318"/>
            <a:ext cx="5352719" cy="1724896"/>
          </a:xfrm>
          <a:prstGeom prst="roundRect">
            <a:avLst/>
          </a:prstGeom>
          <a:solidFill>
            <a:schemeClr val="bg1"/>
          </a:solidFill>
          <a:ln w="127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685" name="Gruppo 684">
            <a:extLst>
              <a:ext uri="{FF2B5EF4-FFF2-40B4-BE49-F238E27FC236}">
                <a16:creationId xmlns:a16="http://schemas.microsoft.com/office/drawing/2014/main" id="{B846BEB1-9AEA-8270-0612-387EFC591A35}"/>
              </a:ext>
            </a:extLst>
          </p:cNvPr>
          <p:cNvGrpSpPr/>
          <p:nvPr/>
        </p:nvGrpSpPr>
        <p:grpSpPr>
          <a:xfrm>
            <a:off x="6514300" y="2081562"/>
            <a:ext cx="5030162" cy="1524924"/>
            <a:chOff x="2997531" y="2894862"/>
            <a:chExt cx="4513122" cy="1368180"/>
          </a:xfrm>
        </p:grpSpPr>
        <p:grpSp>
          <p:nvGrpSpPr>
            <p:cNvPr id="686" name="Gruppo 685">
              <a:extLst>
                <a:ext uri="{FF2B5EF4-FFF2-40B4-BE49-F238E27FC236}">
                  <a16:creationId xmlns:a16="http://schemas.microsoft.com/office/drawing/2014/main" id="{0AB655BC-6E88-03A5-EF2E-C8EE7B6D12A9}"/>
                </a:ext>
              </a:extLst>
            </p:cNvPr>
            <p:cNvGrpSpPr/>
            <p:nvPr/>
          </p:nvGrpSpPr>
          <p:grpSpPr>
            <a:xfrm>
              <a:off x="2997531" y="3751444"/>
              <a:ext cx="4513122" cy="511598"/>
              <a:chOff x="2997531" y="3751444"/>
              <a:chExt cx="4513122" cy="511598"/>
            </a:xfrm>
          </p:grpSpPr>
          <p:sp>
            <p:nvSpPr>
              <p:cNvPr id="719" name="Freeform 135">
                <a:extLst>
                  <a:ext uri="{FF2B5EF4-FFF2-40B4-BE49-F238E27FC236}">
                    <a16:creationId xmlns:a16="http://schemas.microsoft.com/office/drawing/2014/main" id="{593DBE55-569B-FFE0-934E-B187CA71A0D5}"/>
                  </a:ext>
                </a:extLst>
              </p:cNvPr>
              <p:cNvSpPr/>
              <p:nvPr/>
            </p:nvSpPr>
            <p:spPr>
              <a:xfrm>
                <a:off x="3151797" y="4031663"/>
                <a:ext cx="529839" cy="231379"/>
              </a:xfrm>
              <a:custGeom>
                <a:avLst/>
                <a:gdLst>
                  <a:gd name="csX0" fmla="*/ 434502 w 529839"/>
                  <a:gd name="csY0" fmla="*/ 231379 h 231379"/>
                  <a:gd name="csX1" fmla="*/ 13109 w 529839"/>
                  <a:gd name="csY1" fmla="*/ 231379 h 231379"/>
                  <a:gd name="csX2" fmla="*/ 2746 w 529839"/>
                  <a:gd name="csY2" fmla="*/ 211022 h 231379"/>
                  <a:gd name="csX3" fmla="*/ 72633 w 529839"/>
                  <a:gd name="csY3" fmla="*/ 123424 h 231379"/>
                  <a:gd name="csX4" fmla="*/ 72633 w 529839"/>
                  <a:gd name="csY4" fmla="*/ 107956 h 231379"/>
                  <a:gd name="csX5" fmla="*/ 2746 w 529839"/>
                  <a:gd name="csY5" fmla="*/ 20357 h 231379"/>
                  <a:gd name="csX6" fmla="*/ 13109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9" y="231379"/>
                    </a:lnTo>
                    <a:cubicBezTo>
                      <a:pt x="2248" y="231379"/>
                      <a:pt x="-3887" y="219277"/>
                      <a:pt x="2746" y="211022"/>
                    </a:cubicBezTo>
                    <a:lnTo>
                      <a:pt x="72633" y="123424"/>
                    </a:lnTo>
                    <a:cubicBezTo>
                      <a:pt x="76280" y="118855"/>
                      <a:pt x="76280" y="112524"/>
                      <a:pt x="72633" y="107956"/>
                    </a:cubicBezTo>
                    <a:lnTo>
                      <a:pt x="2746" y="20357"/>
                    </a:lnTo>
                    <a:cubicBezTo>
                      <a:pt x="-3887" y="12102"/>
                      <a:pt x="2248" y="0"/>
                      <a:pt x="13109"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70C9BF"/>
              </a:solidFill>
              <a:ln w="8276" cap="flat">
                <a:noFill/>
                <a:prstDash val="solid"/>
                <a:miter/>
              </a:ln>
            </p:spPr>
            <p:txBody>
              <a:bodyPr/>
              <a:lstStyle/>
              <a:p>
                <a:endParaRPr lang="en-GB"/>
              </a:p>
            </p:txBody>
          </p:sp>
          <p:sp>
            <p:nvSpPr>
              <p:cNvPr id="720" name="Freeform 136">
                <a:extLst>
                  <a:ext uri="{FF2B5EF4-FFF2-40B4-BE49-F238E27FC236}">
                    <a16:creationId xmlns:a16="http://schemas.microsoft.com/office/drawing/2014/main" id="{9510A58D-3954-D29E-D178-73F7F8DAAF88}"/>
                  </a:ext>
                </a:extLst>
              </p:cNvPr>
              <p:cNvSpPr/>
              <p:nvPr/>
            </p:nvSpPr>
            <p:spPr>
              <a:xfrm>
                <a:off x="3630393" y="4031663"/>
                <a:ext cx="529839" cy="231379"/>
              </a:xfrm>
              <a:custGeom>
                <a:avLst/>
                <a:gdLst>
                  <a:gd name="csX0" fmla="*/ 434502 w 529839"/>
                  <a:gd name="csY0" fmla="*/ 231379 h 231379"/>
                  <a:gd name="csX1" fmla="*/ 13109 w 529839"/>
                  <a:gd name="csY1" fmla="*/ 231379 h 231379"/>
                  <a:gd name="csX2" fmla="*/ 2746 w 529839"/>
                  <a:gd name="csY2" fmla="*/ 211022 h 231379"/>
                  <a:gd name="csX3" fmla="*/ 72632 w 529839"/>
                  <a:gd name="csY3" fmla="*/ 123424 h 231379"/>
                  <a:gd name="csX4" fmla="*/ 72632 w 529839"/>
                  <a:gd name="csY4" fmla="*/ 107956 h 231379"/>
                  <a:gd name="csX5" fmla="*/ 2746 w 529839"/>
                  <a:gd name="csY5" fmla="*/ 20357 h 231379"/>
                  <a:gd name="csX6" fmla="*/ 13109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9" y="231379"/>
                    </a:lnTo>
                    <a:cubicBezTo>
                      <a:pt x="2248" y="231379"/>
                      <a:pt x="-3887" y="219277"/>
                      <a:pt x="2746" y="211022"/>
                    </a:cubicBezTo>
                    <a:lnTo>
                      <a:pt x="72632" y="123424"/>
                    </a:lnTo>
                    <a:cubicBezTo>
                      <a:pt x="76280" y="118855"/>
                      <a:pt x="76280" y="112524"/>
                      <a:pt x="72632" y="107956"/>
                    </a:cubicBezTo>
                    <a:lnTo>
                      <a:pt x="2746" y="20357"/>
                    </a:lnTo>
                    <a:cubicBezTo>
                      <a:pt x="-3887" y="12022"/>
                      <a:pt x="2248" y="0"/>
                      <a:pt x="13109"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70C9BF"/>
              </a:solidFill>
              <a:ln w="8276" cap="flat">
                <a:noFill/>
                <a:prstDash val="solid"/>
                <a:miter/>
              </a:ln>
            </p:spPr>
            <p:txBody>
              <a:bodyPr/>
              <a:lstStyle/>
              <a:p>
                <a:endParaRPr lang="en-GB"/>
              </a:p>
            </p:txBody>
          </p:sp>
          <p:sp>
            <p:nvSpPr>
              <p:cNvPr id="721" name="Freeform 137">
                <a:extLst>
                  <a:ext uri="{FF2B5EF4-FFF2-40B4-BE49-F238E27FC236}">
                    <a16:creationId xmlns:a16="http://schemas.microsoft.com/office/drawing/2014/main" id="{BA597867-7E93-2379-1B06-7B2F1FEF7A4B}"/>
                  </a:ext>
                </a:extLst>
              </p:cNvPr>
              <p:cNvSpPr/>
              <p:nvPr/>
            </p:nvSpPr>
            <p:spPr>
              <a:xfrm>
                <a:off x="4109072" y="4031663"/>
                <a:ext cx="529839" cy="231379"/>
              </a:xfrm>
              <a:custGeom>
                <a:avLst/>
                <a:gdLst>
                  <a:gd name="csX0" fmla="*/ 434502 w 529839"/>
                  <a:gd name="csY0" fmla="*/ 231379 h 231379"/>
                  <a:gd name="csX1" fmla="*/ 13109 w 529839"/>
                  <a:gd name="csY1" fmla="*/ 231379 h 231379"/>
                  <a:gd name="csX2" fmla="*/ 2746 w 529839"/>
                  <a:gd name="csY2" fmla="*/ 211022 h 231379"/>
                  <a:gd name="csX3" fmla="*/ 72633 w 529839"/>
                  <a:gd name="csY3" fmla="*/ 123424 h 231379"/>
                  <a:gd name="csX4" fmla="*/ 72633 w 529839"/>
                  <a:gd name="csY4" fmla="*/ 107956 h 231379"/>
                  <a:gd name="csX5" fmla="*/ 2746 w 529839"/>
                  <a:gd name="csY5" fmla="*/ 20357 h 231379"/>
                  <a:gd name="csX6" fmla="*/ 13109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9" y="231379"/>
                    </a:lnTo>
                    <a:cubicBezTo>
                      <a:pt x="2248" y="231379"/>
                      <a:pt x="-3887" y="219277"/>
                      <a:pt x="2746" y="211022"/>
                    </a:cubicBezTo>
                    <a:lnTo>
                      <a:pt x="72633" y="123424"/>
                    </a:lnTo>
                    <a:cubicBezTo>
                      <a:pt x="76280" y="118855"/>
                      <a:pt x="76280" y="112524"/>
                      <a:pt x="72633" y="107956"/>
                    </a:cubicBezTo>
                    <a:lnTo>
                      <a:pt x="2746" y="20357"/>
                    </a:lnTo>
                    <a:cubicBezTo>
                      <a:pt x="-3887" y="12022"/>
                      <a:pt x="2248" y="0"/>
                      <a:pt x="13109"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70C9BF"/>
              </a:solidFill>
              <a:ln w="8276" cap="flat">
                <a:noFill/>
                <a:prstDash val="solid"/>
                <a:miter/>
              </a:ln>
            </p:spPr>
            <p:txBody>
              <a:bodyPr/>
              <a:lstStyle/>
              <a:p>
                <a:endParaRPr lang="en-GB"/>
              </a:p>
            </p:txBody>
          </p:sp>
          <p:sp>
            <p:nvSpPr>
              <p:cNvPr id="722" name="Freeform 138">
                <a:extLst>
                  <a:ext uri="{FF2B5EF4-FFF2-40B4-BE49-F238E27FC236}">
                    <a16:creationId xmlns:a16="http://schemas.microsoft.com/office/drawing/2014/main" id="{6F59C7B3-FB84-C5FE-5CE7-DE25FEC1AC95}"/>
                  </a:ext>
                </a:extLst>
              </p:cNvPr>
              <p:cNvSpPr/>
              <p:nvPr/>
            </p:nvSpPr>
            <p:spPr>
              <a:xfrm>
                <a:off x="5066346" y="4031663"/>
                <a:ext cx="529839" cy="231379"/>
              </a:xfrm>
              <a:custGeom>
                <a:avLst/>
                <a:gdLst>
                  <a:gd name="csX0" fmla="*/ 434502 w 529839"/>
                  <a:gd name="csY0" fmla="*/ 231379 h 231379"/>
                  <a:gd name="csX1" fmla="*/ 13109 w 529839"/>
                  <a:gd name="csY1" fmla="*/ 231379 h 231379"/>
                  <a:gd name="csX2" fmla="*/ 2746 w 529839"/>
                  <a:gd name="csY2" fmla="*/ 211022 h 231379"/>
                  <a:gd name="csX3" fmla="*/ 72632 w 529839"/>
                  <a:gd name="csY3" fmla="*/ 123424 h 231379"/>
                  <a:gd name="csX4" fmla="*/ 72632 w 529839"/>
                  <a:gd name="csY4" fmla="*/ 107956 h 231379"/>
                  <a:gd name="csX5" fmla="*/ 2746 w 529839"/>
                  <a:gd name="csY5" fmla="*/ 20357 h 231379"/>
                  <a:gd name="csX6" fmla="*/ 13109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9" y="231379"/>
                    </a:lnTo>
                    <a:cubicBezTo>
                      <a:pt x="2248" y="231379"/>
                      <a:pt x="-3887" y="219277"/>
                      <a:pt x="2746" y="211022"/>
                    </a:cubicBezTo>
                    <a:lnTo>
                      <a:pt x="72632" y="123424"/>
                    </a:lnTo>
                    <a:cubicBezTo>
                      <a:pt x="76280" y="118855"/>
                      <a:pt x="76280" y="112524"/>
                      <a:pt x="72632" y="107956"/>
                    </a:cubicBezTo>
                    <a:lnTo>
                      <a:pt x="2746" y="20357"/>
                    </a:lnTo>
                    <a:cubicBezTo>
                      <a:pt x="-3887" y="12022"/>
                      <a:pt x="2248" y="0"/>
                      <a:pt x="13109"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CDC984"/>
              </a:solidFill>
              <a:ln w="8276" cap="flat">
                <a:noFill/>
                <a:prstDash val="solid"/>
                <a:miter/>
              </a:ln>
            </p:spPr>
            <p:txBody>
              <a:bodyPr/>
              <a:lstStyle/>
              <a:p>
                <a:endParaRPr lang="en-GB"/>
              </a:p>
            </p:txBody>
          </p:sp>
          <p:sp>
            <p:nvSpPr>
              <p:cNvPr id="723" name="Freeform 139">
                <a:extLst>
                  <a:ext uri="{FF2B5EF4-FFF2-40B4-BE49-F238E27FC236}">
                    <a16:creationId xmlns:a16="http://schemas.microsoft.com/office/drawing/2014/main" id="{CCDA9E0B-2829-CE76-4D30-02092471EDDC}"/>
                  </a:ext>
                </a:extLst>
              </p:cNvPr>
              <p:cNvSpPr/>
              <p:nvPr/>
            </p:nvSpPr>
            <p:spPr>
              <a:xfrm>
                <a:off x="6023540" y="4031663"/>
                <a:ext cx="529839" cy="231379"/>
              </a:xfrm>
              <a:custGeom>
                <a:avLst/>
                <a:gdLst>
                  <a:gd name="csX0" fmla="*/ 434502 w 529839"/>
                  <a:gd name="csY0" fmla="*/ 231379 h 231379"/>
                  <a:gd name="csX1" fmla="*/ 13108 w 529839"/>
                  <a:gd name="csY1" fmla="*/ 231379 h 231379"/>
                  <a:gd name="csX2" fmla="*/ 2746 w 529839"/>
                  <a:gd name="csY2" fmla="*/ 211022 h 231379"/>
                  <a:gd name="csX3" fmla="*/ 72632 w 529839"/>
                  <a:gd name="csY3" fmla="*/ 123424 h 231379"/>
                  <a:gd name="csX4" fmla="*/ 72632 w 529839"/>
                  <a:gd name="csY4" fmla="*/ 107956 h 231379"/>
                  <a:gd name="csX5" fmla="*/ 2746 w 529839"/>
                  <a:gd name="csY5" fmla="*/ 20357 h 231379"/>
                  <a:gd name="csX6" fmla="*/ 13108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8" y="231379"/>
                    </a:lnTo>
                    <a:cubicBezTo>
                      <a:pt x="2248" y="231379"/>
                      <a:pt x="-3886" y="219277"/>
                      <a:pt x="2746" y="211022"/>
                    </a:cubicBezTo>
                    <a:lnTo>
                      <a:pt x="72632" y="123424"/>
                    </a:lnTo>
                    <a:cubicBezTo>
                      <a:pt x="76280" y="118855"/>
                      <a:pt x="76280" y="112524"/>
                      <a:pt x="72632" y="107956"/>
                    </a:cubicBezTo>
                    <a:lnTo>
                      <a:pt x="2746" y="20357"/>
                    </a:lnTo>
                    <a:cubicBezTo>
                      <a:pt x="-3886" y="12022"/>
                      <a:pt x="2248" y="0"/>
                      <a:pt x="13108"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00A99A"/>
              </a:solidFill>
              <a:ln w="8276" cap="flat">
                <a:noFill/>
                <a:prstDash val="solid"/>
                <a:miter/>
              </a:ln>
            </p:spPr>
            <p:txBody>
              <a:bodyPr/>
              <a:lstStyle/>
              <a:p>
                <a:endParaRPr lang="en-GB"/>
              </a:p>
            </p:txBody>
          </p:sp>
          <p:sp>
            <p:nvSpPr>
              <p:cNvPr id="724" name="Freeform 140">
                <a:extLst>
                  <a:ext uri="{FF2B5EF4-FFF2-40B4-BE49-F238E27FC236}">
                    <a16:creationId xmlns:a16="http://schemas.microsoft.com/office/drawing/2014/main" id="{95ABF9F8-BAC0-8123-CF49-AF2BAFC067CA}"/>
                  </a:ext>
                </a:extLst>
              </p:cNvPr>
              <p:cNvSpPr/>
              <p:nvPr/>
            </p:nvSpPr>
            <p:spPr>
              <a:xfrm>
                <a:off x="6502218" y="4031663"/>
                <a:ext cx="529839" cy="231379"/>
              </a:xfrm>
              <a:custGeom>
                <a:avLst/>
                <a:gdLst>
                  <a:gd name="csX0" fmla="*/ 434502 w 529839"/>
                  <a:gd name="csY0" fmla="*/ 231379 h 231379"/>
                  <a:gd name="csX1" fmla="*/ 13108 w 529839"/>
                  <a:gd name="csY1" fmla="*/ 231379 h 231379"/>
                  <a:gd name="csX2" fmla="*/ 2746 w 529839"/>
                  <a:gd name="csY2" fmla="*/ 211022 h 231379"/>
                  <a:gd name="csX3" fmla="*/ 72632 w 529839"/>
                  <a:gd name="csY3" fmla="*/ 123424 h 231379"/>
                  <a:gd name="csX4" fmla="*/ 72632 w 529839"/>
                  <a:gd name="csY4" fmla="*/ 107956 h 231379"/>
                  <a:gd name="csX5" fmla="*/ 2746 w 529839"/>
                  <a:gd name="csY5" fmla="*/ 20357 h 231379"/>
                  <a:gd name="csX6" fmla="*/ 13108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8" y="231379"/>
                    </a:lnTo>
                    <a:cubicBezTo>
                      <a:pt x="2248" y="231379"/>
                      <a:pt x="-3886" y="219277"/>
                      <a:pt x="2746" y="211022"/>
                    </a:cubicBezTo>
                    <a:lnTo>
                      <a:pt x="72632" y="123424"/>
                    </a:lnTo>
                    <a:cubicBezTo>
                      <a:pt x="76280" y="118855"/>
                      <a:pt x="76280" y="112524"/>
                      <a:pt x="72632" y="107956"/>
                    </a:cubicBezTo>
                    <a:lnTo>
                      <a:pt x="2746" y="20357"/>
                    </a:lnTo>
                    <a:cubicBezTo>
                      <a:pt x="-3886" y="12022"/>
                      <a:pt x="2248" y="0"/>
                      <a:pt x="13108"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F1EFB4"/>
              </a:solidFill>
              <a:ln w="8276" cap="flat">
                <a:noFill/>
                <a:prstDash val="solid"/>
                <a:miter/>
              </a:ln>
            </p:spPr>
            <p:txBody>
              <a:bodyPr/>
              <a:lstStyle/>
              <a:p>
                <a:endParaRPr lang="en-GB"/>
              </a:p>
            </p:txBody>
          </p:sp>
          <p:sp>
            <p:nvSpPr>
              <p:cNvPr id="725" name="Freeform 141">
                <a:extLst>
                  <a:ext uri="{FF2B5EF4-FFF2-40B4-BE49-F238E27FC236}">
                    <a16:creationId xmlns:a16="http://schemas.microsoft.com/office/drawing/2014/main" id="{2EFFE551-E73D-6865-5FDD-3DFD0D8882BE}"/>
                  </a:ext>
                </a:extLst>
              </p:cNvPr>
              <p:cNvSpPr/>
              <p:nvPr/>
            </p:nvSpPr>
            <p:spPr>
              <a:xfrm>
                <a:off x="6980814" y="4031663"/>
                <a:ext cx="529839" cy="231379"/>
              </a:xfrm>
              <a:custGeom>
                <a:avLst/>
                <a:gdLst>
                  <a:gd name="csX0" fmla="*/ 434502 w 529839"/>
                  <a:gd name="csY0" fmla="*/ 231379 h 231379"/>
                  <a:gd name="csX1" fmla="*/ 13109 w 529839"/>
                  <a:gd name="csY1" fmla="*/ 231379 h 231379"/>
                  <a:gd name="csX2" fmla="*/ 2746 w 529839"/>
                  <a:gd name="csY2" fmla="*/ 211022 h 231379"/>
                  <a:gd name="csX3" fmla="*/ 72633 w 529839"/>
                  <a:gd name="csY3" fmla="*/ 123424 h 231379"/>
                  <a:gd name="csX4" fmla="*/ 72633 w 529839"/>
                  <a:gd name="csY4" fmla="*/ 107956 h 231379"/>
                  <a:gd name="csX5" fmla="*/ 2746 w 529839"/>
                  <a:gd name="csY5" fmla="*/ 20357 h 231379"/>
                  <a:gd name="csX6" fmla="*/ 13109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9" y="231379"/>
                    </a:lnTo>
                    <a:cubicBezTo>
                      <a:pt x="2248" y="231379"/>
                      <a:pt x="-3887" y="219277"/>
                      <a:pt x="2746" y="211022"/>
                    </a:cubicBezTo>
                    <a:lnTo>
                      <a:pt x="72633" y="123424"/>
                    </a:lnTo>
                    <a:cubicBezTo>
                      <a:pt x="76280" y="118855"/>
                      <a:pt x="76280" y="112524"/>
                      <a:pt x="72633" y="107956"/>
                    </a:cubicBezTo>
                    <a:lnTo>
                      <a:pt x="2746" y="20357"/>
                    </a:lnTo>
                    <a:cubicBezTo>
                      <a:pt x="-3887" y="12022"/>
                      <a:pt x="2248" y="0"/>
                      <a:pt x="13109"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F47E55"/>
              </a:solidFill>
              <a:ln w="8276" cap="flat">
                <a:noFill/>
                <a:prstDash val="solid"/>
                <a:miter/>
              </a:ln>
            </p:spPr>
            <p:txBody>
              <a:bodyPr/>
              <a:lstStyle/>
              <a:p>
                <a:endParaRPr lang="en-GB"/>
              </a:p>
            </p:txBody>
          </p:sp>
          <p:sp>
            <p:nvSpPr>
              <p:cNvPr id="726" name="TextBox 142">
                <a:extLst>
                  <a:ext uri="{FF2B5EF4-FFF2-40B4-BE49-F238E27FC236}">
                    <a16:creationId xmlns:a16="http://schemas.microsoft.com/office/drawing/2014/main" id="{B2BE2F33-DA0E-98B0-4107-1A0A727B3D9A}"/>
                  </a:ext>
                </a:extLst>
              </p:cNvPr>
              <p:cNvSpPr txBox="1"/>
              <p:nvPr/>
            </p:nvSpPr>
            <p:spPr>
              <a:xfrm>
                <a:off x="3274587" y="4050220"/>
                <a:ext cx="284269" cy="200918"/>
              </a:xfrm>
              <a:prstGeom prst="rect">
                <a:avLst/>
              </a:prstGeom>
              <a:noFill/>
            </p:spPr>
            <p:txBody>
              <a:bodyPr wrap="none" rtlCol="0">
                <a:spAutoFit/>
              </a:bodyPr>
              <a:lstStyle/>
              <a:p>
                <a:pPr algn="l"/>
                <a:r>
                  <a:rPr lang="en-GB" sz="750" b="1" spc="0" baseline="0">
                    <a:ln/>
                    <a:solidFill>
                      <a:srgbClr val="231F20"/>
                    </a:solidFill>
                    <a:latin typeface="Avenir-Black"/>
                    <a:sym typeface="Avenir-Black"/>
                    <a:rtl val="0"/>
                  </a:rPr>
                  <a:t>FE</a:t>
                </a:r>
              </a:p>
            </p:txBody>
          </p:sp>
          <p:sp>
            <p:nvSpPr>
              <p:cNvPr id="727" name="TextBox 143">
                <a:extLst>
                  <a:ext uri="{FF2B5EF4-FFF2-40B4-BE49-F238E27FC236}">
                    <a16:creationId xmlns:a16="http://schemas.microsoft.com/office/drawing/2014/main" id="{51357191-25EF-AE66-DCDA-B379FCA74693}"/>
                  </a:ext>
                </a:extLst>
              </p:cNvPr>
              <p:cNvSpPr txBox="1"/>
              <p:nvPr/>
            </p:nvSpPr>
            <p:spPr>
              <a:xfrm>
                <a:off x="3721763" y="4050219"/>
                <a:ext cx="347192" cy="200918"/>
              </a:xfrm>
              <a:prstGeom prst="rect">
                <a:avLst/>
              </a:prstGeom>
              <a:noFill/>
            </p:spPr>
            <p:txBody>
              <a:bodyPr wrap="none" rtlCol="0">
                <a:spAutoFit/>
              </a:bodyPr>
              <a:lstStyle/>
              <a:p>
                <a:pPr algn="l"/>
                <a:r>
                  <a:rPr lang="en-GB" sz="750" b="1" spc="0" baseline="0">
                    <a:ln/>
                    <a:solidFill>
                      <a:srgbClr val="231F20"/>
                    </a:solidFill>
                    <a:latin typeface="Avenir-Black"/>
                    <a:sym typeface="Avenir-Black"/>
                    <a:rtl val="0"/>
                  </a:rPr>
                  <a:t>REV</a:t>
                </a:r>
              </a:p>
            </p:txBody>
          </p:sp>
          <p:sp>
            <p:nvSpPr>
              <p:cNvPr id="728" name="TextBox 144">
                <a:extLst>
                  <a:ext uri="{FF2B5EF4-FFF2-40B4-BE49-F238E27FC236}">
                    <a16:creationId xmlns:a16="http://schemas.microsoft.com/office/drawing/2014/main" id="{6F08A637-CC15-7D62-2319-8955AC463860}"/>
                  </a:ext>
                </a:extLst>
              </p:cNvPr>
              <p:cNvSpPr txBox="1"/>
              <p:nvPr/>
            </p:nvSpPr>
            <p:spPr>
              <a:xfrm>
                <a:off x="4198867" y="4050220"/>
                <a:ext cx="350177" cy="200918"/>
              </a:xfrm>
              <a:prstGeom prst="rect">
                <a:avLst/>
              </a:prstGeom>
              <a:noFill/>
            </p:spPr>
            <p:txBody>
              <a:bodyPr wrap="none" rtlCol="0">
                <a:spAutoFit/>
              </a:bodyPr>
              <a:lstStyle/>
              <a:p>
                <a:pPr algn="l"/>
                <a:r>
                  <a:rPr lang="en-GB" sz="750" b="1" spc="0" baseline="0">
                    <a:ln/>
                    <a:solidFill>
                      <a:srgbClr val="231F20"/>
                    </a:solidFill>
                    <a:latin typeface="Avenir-Black"/>
                    <a:sym typeface="Avenir-Black"/>
                    <a:rtl val="0"/>
                  </a:rPr>
                  <a:t>SCH</a:t>
                </a:r>
              </a:p>
            </p:txBody>
          </p:sp>
          <p:grpSp>
            <p:nvGrpSpPr>
              <p:cNvPr id="729" name="Graphic 10">
                <a:extLst>
                  <a:ext uri="{FF2B5EF4-FFF2-40B4-BE49-F238E27FC236}">
                    <a16:creationId xmlns:a16="http://schemas.microsoft.com/office/drawing/2014/main" id="{49BB1B2B-7DDC-7A6C-2035-AA529D125392}"/>
                  </a:ext>
                </a:extLst>
              </p:cNvPr>
              <p:cNvGrpSpPr/>
              <p:nvPr/>
            </p:nvGrpSpPr>
            <p:grpSpPr>
              <a:xfrm>
                <a:off x="4587668" y="4031663"/>
                <a:ext cx="529839" cy="231379"/>
                <a:chOff x="-204400" y="3774312"/>
                <a:chExt cx="529839" cy="231379"/>
              </a:xfrm>
            </p:grpSpPr>
            <p:sp>
              <p:nvSpPr>
                <p:cNvPr id="762" name="Freeform 146">
                  <a:extLst>
                    <a:ext uri="{FF2B5EF4-FFF2-40B4-BE49-F238E27FC236}">
                      <a16:creationId xmlns:a16="http://schemas.microsoft.com/office/drawing/2014/main" id="{37610140-AADC-C186-6C12-95B2481CB6F3}"/>
                    </a:ext>
                  </a:extLst>
                </p:cNvPr>
                <p:cNvSpPr/>
                <p:nvPr/>
              </p:nvSpPr>
              <p:spPr>
                <a:xfrm>
                  <a:off x="-204400" y="3774312"/>
                  <a:ext cx="529839" cy="231379"/>
                </a:xfrm>
                <a:custGeom>
                  <a:avLst/>
                  <a:gdLst>
                    <a:gd name="csX0" fmla="*/ 434502 w 529839"/>
                    <a:gd name="csY0" fmla="*/ 231379 h 231379"/>
                    <a:gd name="csX1" fmla="*/ 13109 w 529839"/>
                    <a:gd name="csY1" fmla="*/ 231379 h 231379"/>
                    <a:gd name="csX2" fmla="*/ 2746 w 529839"/>
                    <a:gd name="csY2" fmla="*/ 211022 h 231379"/>
                    <a:gd name="csX3" fmla="*/ 72633 w 529839"/>
                    <a:gd name="csY3" fmla="*/ 123424 h 231379"/>
                    <a:gd name="csX4" fmla="*/ 72633 w 529839"/>
                    <a:gd name="csY4" fmla="*/ 107956 h 231379"/>
                    <a:gd name="csX5" fmla="*/ 2746 w 529839"/>
                    <a:gd name="csY5" fmla="*/ 20357 h 231379"/>
                    <a:gd name="csX6" fmla="*/ 13109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9" y="231379"/>
                      </a:lnTo>
                      <a:cubicBezTo>
                        <a:pt x="2248" y="231379"/>
                        <a:pt x="-3887" y="219277"/>
                        <a:pt x="2746" y="211022"/>
                      </a:cubicBezTo>
                      <a:lnTo>
                        <a:pt x="72633" y="123424"/>
                      </a:lnTo>
                      <a:cubicBezTo>
                        <a:pt x="76280" y="118855"/>
                        <a:pt x="76280" y="112524"/>
                        <a:pt x="72633" y="107956"/>
                      </a:cubicBezTo>
                      <a:lnTo>
                        <a:pt x="2746" y="20357"/>
                      </a:lnTo>
                      <a:cubicBezTo>
                        <a:pt x="-3887" y="12022"/>
                        <a:pt x="2248" y="0"/>
                        <a:pt x="13109"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70C9BF"/>
                </a:solidFill>
                <a:ln w="8276" cap="flat">
                  <a:noFill/>
                  <a:prstDash val="solid"/>
                  <a:miter/>
                </a:ln>
              </p:spPr>
              <p:txBody>
                <a:bodyPr/>
                <a:lstStyle/>
                <a:p>
                  <a:endParaRPr lang="en-GB"/>
                </a:p>
              </p:txBody>
            </p:sp>
            <p:sp>
              <p:nvSpPr>
                <p:cNvPr id="763" name="TextBox 147">
                  <a:extLst>
                    <a:ext uri="{FF2B5EF4-FFF2-40B4-BE49-F238E27FC236}">
                      <a16:creationId xmlns:a16="http://schemas.microsoft.com/office/drawing/2014/main" id="{6FCA8663-CE8D-7699-2206-1D70BA0F92D9}"/>
                    </a:ext>
                  </a:extLst>
                </p:cNvPr>
                <p:cNvSpPr txBox="1"/>
                <p:nvPr/>
              </p:nvSpPr>
              <p:spPr>
                <a:xfrm>
                  <a:off x="-110046" y="3792868"/>
                  <a:ext cx="232041" cy="200918"/>
                </a:xfrm>
                <a:prstGeom prst="rect">
                  <a:avLst/>
                </a:prstGeom>
                <a:noFill/>
              </p:spPr>
              <p:txBody>
                <a:bodyPr wrap="none" rtlCol="0">
                  <a:spAutoFit/>
                </a:bodyPr>
                <a:lstStyle/>
                <a:p>
                  <a:pPr algn="l"/>
                  <a:r>
                    <a:rPr lang="en-GB" sz="750" b="1" spc="-50" baseline="0">
                      <a:ln/>
                      <a:solidFill>
                        <a:srgbClr val="231F20"/>
                      </a:solidFill>
                      <a:latin typeface="Avenir-Black"/>
                      <a:sym typeface="Avenir-Black"/>
                      <a:rtl val="0"/>
                    </a:rPr>
                    <a:t>F</a:t>
                  </a:r>
                </a:p>
              </p:txBody>
            </p:sp>
            <p:sp>
              <p:nvSpPr>
                <p:cNvPr id="764" name="TextBox 148">
                  <a:extLst>
                    <a:ext uri="{FF2B5EF4-FFF2-40B4-BE49-F238E27FC236}">
                      <a16:creationId xmlns:a16="http://schemas.microsoft.com/office/drawing/2014/main" id="{B1977C99-3D3B-671A-AF09-B8F909E8899A}"/>
                    </a:ext>
                  </a:extLst>
                </p:cNvPr>
                <p:cNvSpPr txBox="1"/>
                <p:nvPr/>
              </p:nvSpPr>
              <p:spPr>
                <a:xfrm>
                  <a:off x="-65445" y="3792868"/>
                  <a:ext cx="296539" cy="200918"/>
                </a:xfrm>
                <a:prstGeom prst="rect">
                  <a:avLst/>
                </a:prstGeom>
                <a:noFill/>
              </p:spPr>
              <p:txBody>
                <a:bodyPr wrap="none" rtlCol="0">
                  <a:spAutoFit/>
                </a:bodyPr>
                <a:lstStyle/>
                <a:p>
                  <a:pPr algn="l"/>
                  <a:r>
                    <a:rPr lang="en-GB" sz="750" b="1" spc="0" baseline="0">
                      <a:ln/>
                      <a:solidFill>
                        <a:srgbClr val="231F20"/>
                      </a:solidFill>
                      <a:latin typeface="Avenir-Black"/>
                      <a:sym typeface="Avenir-Black"/>
                      <a:rtl val="0"/>
                    </a:rPr>
                    <a:t>AP</a:t>
                  </a:r>
                </a:p>
              </p:txBody>
            </p:sp>
          </p:grpSp>
          <p:sp>
            <p:nvSpPr>
              <p:cNvPr id="730" name="TextBox 149">
                <a:extLst>
                  <a:ext uri="{FF2B5EF4-FFF2-40B4-BE49-F238E27FC236}">
                    <a16:creationId xmlns:a16="http://schemas.microsoft.com/office/drawing/2014/main" id="{92F3116B-7B15-CF5D-C34E-6C46F1642485}"/>
                  </a:ext>
                </a:extLst>
              </p:cNvPr>
              <p:cNvSpPr txBox="1"/>
              <p:nvPr/>
            </p:nvSpPr>
            <p:spPr>
              <a:xfrm>
                <a:off x="5189882" y="4050219"/>
                <a:ext cx="282694" cy="200918"/>
              </a:xfrm>
              <a:prstGeom prst="rect">
                <a:avLst/>
              </a:prstGeom>
              <a:noFill/>
            </p:spPr>
            <p:txBody>
              <a:bodyPr wrap="none" rtlCol="0">
                <a:spAutoFit/>
              </a:bodyPr>
              <a:lstStyle/>
              <a:p>
                <a:pPr algn="l"/>
                <a:r>
                  <a:rPr lang="en-GB" sz="750" b="1" spc="0" baseline="0">
                    <a:ln/>
                    <a:solidFill>
                      <a:srgbClr val="231F20"/>
                    </a:solidFill>
                    <a:latin typeface="Avenir-Black"/>
                    <a:sym typeface="Avenir-Black"/>
                    <a:rtl val="0"/>
                  </a:rPr>
                  <a:t>PS</a:t>
                </a:r>
              </a:p>
            </p:txBody>
          </p:sp>
          <p:sp>
            <p:nvSpPr>
              <p:cNvPr id="731" name="TextBox 150">
                <a:extLst>
                  <a:ext uri="{FF2B5EF4-FFF2-40B4-BE49-F238E27FC236}">
                    <a16:creationId xmlns:a16="http://schemas.microsoft.com/office/drawing/2014/main" id="{C15327C7-D2B4-8372-5247-C6A71890AECA}"/>
                  </a:ext>
                </a:extLst>
              </p:cNvPr>
              <p:cNvSpPr txBox="1"/>
              <p:nvPr/>
            </p:nvSpPr>
            <p:spPr>
              <a:xfrm>
                <a:off x="6102641" y="4050220"/>
                <a:ext cx="371649" cy="200918"/>
              </a:xfrm>
              <a:prstGeom prst="rect">
                <a:avLst/>
              </a:prstGeom>
              <a:noFill/>
            </p:spPr>
            <p:txBody>
              <a:bodyPr wrap="none" rtlCol="0">
                <a:spAutoFit/>
              </a:bodyPr>
              <a:lstStyle/>
              <a:p>
                <a:pPr algn="l"/>
                <a:r>
                  <a:rPr lang="en-GB" sz="750" b="1" spc="0" baseline="0" dirty="0">
                    <a:ln/>
                    <a:solidFill>
                      <a:srgbClr val="FFFFFF"/>
                    </a:solidFill>
                    <a:latin typeface="Avenir-Black"/>
                    <a:sym typeface="Avenir-Black"/>
                    <a:rtl val="0"/>
                  </a:rPr>
                  <a:t>SDM</a:t>
                </a:r>
              </a:p>
            </p:txBody>
          </p:sp>
          <p:sp>
            <p:nvSpPr>
              <p:cNvPr id="732" name="TextBox 151">
                <a:extLst>
                  <a:ext uri="{FF2B5EF4-FFF2-40B4-BE49-F238E27FC236}">
                    <a16:creationId xmlns:a16="http://schemas.microsoft.com/office/drawing/2014/main" id="{8A03FBBD-8107-7242-0599-9C6CEC95F70C}"/>
                  </a:ext>
                </a:extLst>
              </p:cNvPr>
              <p:cNvSpPr txBox="1"/>
              <p:nvPr/>
            </p:nvSpPr>
            <p:spPr>
              <a:xfrm>
                <a:off x="6625008" y="4050220"/>
                <a:ext cx="284269" cy="200918"/>
              </a:xfrm>
              <a:prstGeom prst="rect">
                <a:avLst/>
              </a:prstGeom>
              <a:noFill/>
            </p:spPr>
            <p:txBody>
              <a:bodyPr wrap="none" rtlCol="0">
                <a:spAutoFit/>
              </a:bodyPr>
              <a:lstStyle/>
              <a:p>
                <a:pPr algn="l"/>
                <a:r>
                  <a:rPr lang="en-GB" sz="750" b="1" spc="0" baseline="0">
                    <a:ln/>
                    <a:solidFill>
                      <a:srgbClr val="231F20"/>
                    </a:solidFill>
                    <a:latin typeface="Avenir-Black"/>
                    <a:sym typeface="Avenir-Black"/>
                    <a:rtl val="0"/>
                  </a:rPr>
                  <a:t>PF</a:t>
                </a:r>
              </a:p>
            </p:txBody>
          </p:sp>
          <p:sp>
            <p:nvSpPr>
              <p:cNvPr id="733" name="TextBox 152">
                <a:extLst>
                  <a:ext uri="{FF2B5EF4-FFF2-40B4-BE49-F238E27FC236}">
                    <a16:creationId xmlns:a16="http://schemas.microsoft.com/office/drawing/2014/main" id="{3C7B8E72-AFDF-4C3A-CFFF-E7021149CF96}"/>
                  </a:ext>
                </a:extLst>
              </p:cNvPr>
              <p:cNvSpPr txBox="1"/>
              <p:nvPr/>
            </p:nvSpPr>
            <p:spPr>
              <a:xfrm>
                <a:off x="7101365" y="4050220"/>
                <a:ext cx="288829" cy="200918"/>
              </a:xfrm>
              <a:prstGeom prst="rect">
                <a:avLst/>
              </a:prstGeom>
              <a:noFill/>
            </p:spPr>
            <p:txBody>
              <a:bodyPr wrap="none" rtlCol="0">
                <a:spAutoFit/>
              </a:bodyPr>
              <a:lstStyle/>
              <a:p>
                <a:pPr algn="l"/>
                <a:r>
                  <a:rPr lang="en-GB" sz="750" b="1" spc="0" baseline="0">
                    <a:ln/>
                    <a:solidFill>
                      <a:srgbClr val="FFFFFF"/>
                    </a:solidFill>
                    <a:latin typeface="Avenir-Black"/>
                    <a:sym typeface="Avenir-Black"/>
                    <a:rtl val="0"/>
                  </a:rPr>
                  <a:t>BP</a:t>
                </a:r>
              </a:p>
            </p:txBody>
          </p:sp>
          <p:sp>
            <p:nvSpPr>
              <p:cNvPr id="734" name="Freeform 153">
                <a:extLst>
                  <a:ext uri="{FF2B5EF4-FFF2-40B4-BE49-F238E27FC236}">
                    <a16:creationId xmlns:a16="http://schemas.microsoft.com/office/drawing/2014/main" id="{514AAA61-76F4-7E32-1762-6CFAEEEF119E}"/>
                  </a:ext>
                </a:extLst>
              </p:cNvPr>
              <p:cNvSpPr/>
              <p:nvPr/>
            </p:nvSpPr>
            <p:spPr>
              <a:xfrm>
                <a:off x="5544942" y="4031663"/>
                <a:ext cx="529839" cy="231379"/>
              </a:xfrm>
              <a:custGeom>
                <a:avLst/>
                <a:gdLst>
                  <a:gd name="csX0" fmla="*/ 434502 w 529839"/>
                  <a:gd name="csY0" fmla="*/ 231379 h 231379"/>
                  <a:gd name="csX1" fmla="*/ 13109 w 529839"/>
                  <a:gd name="csY1" fmla="*/ 231379 h 231379"/>
                  <a:gd name="csX2" fmla="*/ 2746 w 529839"/>
                  <a:gd name="csY2" fmla="*/ 211022 h 231379"/>
                  <a:gd name="csX3" fmla="*/ 72633 w 529839"/>
                  <a:gd name="csY3" fmla="*/ 123424 h 231379"/>
                  <a:gd name="csX4" fmla="*/ 72633 w 529839"/>
                  <a:gd name="csY4" fmla="*/ 107956 h 231379"/>
                  <a:gd name="csX5" fmla="*/ 2746 w 529839"/>
                  <a:gd name="csY5" fmla="*/ 20357 h 231379"/>
                  <a:gd name="csX6" fmla="*/ 13109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9" y="231379"/>
                    </a:lnTo>
                    <a:cubicBezTo>
                      <a:pt x="2248" y="231379"/>
                      <a:pt x="-3887" y="219277"/>
                      <a:pt x="2746" y="211022"/>
                    </a:cubicBezTo>
                    <a:lnTo>
                      <a:pt x="72633" y="123424"/>
                    </a:lnTo>
                    <a:cubicBezTo>
                      <a:pt x="76280" y="118855"/>
                      <a:pt x="76280" y="112524"/>
                      <a:pt x="72633" y="107956"/>
                    </a:cubicBezTo>
                    <a:lnTo>
                      <a:pt x="2746" y="20357"/>
                    </a:lnTo>
                    <a:cubicBezTo>
                      <a:pt x="-3887" y="12022"/>
                      <a:pt x="2248" y="0"/>
                      <a:pt x="13109"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CDC984"/>
              </a:solidFill>
              <a:ln w="8276" cap="flat">
                <a:noFill/>
                <a:prstDash val="solid"/>
                <a:miter/>
              </a:ln>
            </p:spPr>
            <p:txBody>
              <a:bodyPr/>
              <a:lstStyle/>
              <a:p>
                <a:endParaRPr lang="en-GB"/>
              </a:p>
            </p:txBody>
          </p:sp>
          <p:sp>
            <p:nvSpPr>
              <p:cNvPr id="735" name="TextBox 154">
                <a:extLst>
                  <a:ext uri="{FF2B5EF4-FFF2-40B4-BE49-F238E27FC236}">
                    <a16:creationId xmlns:a16="http://schemas.microsoft.com/office/drawing/2014/main" id="{5B36BDED-DBDD-85C8-EDAB-60313C36D42C}"/>
                  </a:ext>
                </a:extLst>
              </p:cNvPr>
              <p:cNvSpPr txBox="1"/>
              <p:nvPr/>
            </p:nvSpPr>
            <p:spPr>
              <a:xfrm>
                <a:off x="5635565" y="4050220"/>
                <a:ext cx="348685" cy="200918"/>
              </a:xfrm>
              <a:prstGeom prst="rect">
                <a:avLst/>
              </a:prstGeom>
              <a:noFill/>
            </p:spPr>
            <p:txBody>
              <a:bodyPr wrap="none" rtlCol="0">
                <a:spAutoFit/>
              </a:bodyPr>
              <a:lstStyle/>
              <a:p>
                <a:pPr algn="l"/>
                <a:r>
                  <a:rPr lang="en-GB" sz="750" b="1" spc="0" baseline="0" dirty="0">
                    <a:ln/>
                    <a:solidFill>
                      <a:srgbClr val="231F20"/>
                    </a:solidFill>
                    <a:latin typeface="Avenir-Black"/>
                    <a:sym typeface="Avenir-Black"/>
                    <a:rtl val="0"/>
                  </a:rPr>
                  <a:t>ASC</a:t>
                </a:r>
              </a:p>
            </p:txBody>
          </p:sp>
          <p:grpSp>
            <p:nvGrpSpPr>
              <p:cNvPr id="736" name="Graphic 4">
                <a:extLst>
                  <a:ext uri="{FF2B5EF4-FFF2-40B4-BE49-F238E27FC236}">
                    <a16:creationId xmlns:a16="http://schemas.microsoft.com/office/drawing/2014/main" id="{C039AA81-C8BE-92AA-453C-B4B48C0AC980}"/>
                  </a:ext>
                </a:extLst>
              </p:cNvPr>
              <p:cNvGrpSpPr/>
              <p:nvPr/>
            </p:nvGrpSpPr>
            <p:grpSpPr>
              <a:xfrm rot="16200000">
                <a:off x="2992655" y="4090395"/>
                <a:ext cx="117495" cy="107743"/>
                <a:chOff x="845003" y="3066131"/>
                <a:chExt cx="117495" cy="107743"/>
              </a:xfrm>
              <a:noFill/>
            </p:grpSpPr>
            <p:sp>
              <p:nvSpPr>
                <p:cNvPr id="760" name="Freeform 156">
                  <a:extLst>
                    <a:ext uri="{FF2B5EF4-FFF2-40B4-BE49-F238E27FC236}">
                      <a16:creationId xmlns:a16="http://schemas.microsoft.com/office/drawing/2014/main" id="{9773EC70-2D62-6125-59B2-CBEBC1FDCE98}"/>
                    </a:ext>
                  </a:extLst>
                </p:cNvPr>
                <p:cNvSpPr/>
                <p:nvPr/>
              </p:nvSpPr>
              <p:spPr>
                <a:xfrm>
                  <a:off x="903830" y="3066131"/>
                  <a:ext cx="15729" cy="107743"/>
                </a:xfrm>
                <a:custGeom>
                  <a:avLst/>
                  <a:gdLst>
                    <a:gd name="csX0" fmla="*/ 0 w 15729"/>
                    <a:gd name="csY0" fmla="*/ 0 h 107743"/>
                    <a:gd name="csX1" fmla="*/ 0 w 15729"/>
                    <a:gd name="csY1" fmla="*/ 107744 h 107743"/>
                  </a:gdLst>
                  <a:ahLst/>
                  <a:cxnLst>
                    <a:cxn ang="0">
                      <a:pos x="csX0" y="csY0"/>
                    </a:cxn>
                    <a:cxn ang="0">
                      <a:pos x="csX1" y="csY1"/>
                    </a:cxn>
                  </a:cxnLst>
                  <a:rect l="l" t="t" r="r" b="b"/>
                  <a:pathLst>
                    <a:path w="15729" h="107743">
                      <a:moveTo>
                        <a:pt x="0" y="0"/>
                      </a:moveTo>
                      <a:lnTo>
                        <a:pt x="0" y="107744"/>
                      </a:lnTo>
                    </a:path>
                  </a:pathLst>
                </a:custGeom>
                <a:ln w="7856" cap="rnd">
                  <a:solidFill>
                    <a:schemeClr val="accent6"/>
                  </a:solidFill>
                  <a:prstDash val="sysDot"/>
                  <a:round/>
                </a:ln>
              </p:spPr>
              <p:txBody>
                <a:bodyPr/>
                <a:lstStyle/>
                <a:p>
                  <a:endParaRPr lang="en-GB"/>
                </a:p>
              </p:txBody>
            </p:sp>
            <p:sp>
              <p:nvSpPr>
                <p:cNvPr id="761" name="Freeform 157">
                  <a:extLst>
                    <a:ext uri="{FF2B5EF4-FFF2-40B4-BE49-F238E27FC236}">
                      <a16:creationId xmlns:a16="http://schemas.microsoft.com/office/drawing/2014/main" id="{AF58B42B-4D24-94AA-348F-88B030849614}"/>
                    </a:ext>
                  </a:extLst>
                </p:cNvPr>
                <p:cNvSpPr/>
                <p:nvPr/>
              </p:nvSpPr>
              <p:spPr>
                <a:xfrm>
                  <a:off x="845003" y="3115205"/>
                  <a:ext cx="117495" cy="58669"/>
                </a:xfrm>
                <a:custGeom>
                  <a:avLst/>
                  <a:gdLst>
                    <a:gd name="csX0" fmla="*/ 0 w 117495"/>
                    <a:gd name="csY0" fmla="*/ 0 h 58669"/>
                    <a:gd name="csX1" fmla="*/ 58827 w 117495"/>
                    <a:gd name="csY1" fmla="*/ 58669 h 58669"/>
                    <a:gd name="csX2" fmla="*/ 117496 w 117495"/>
                    <a:gd name="csY2" fmla="*/ 0 h 58669"/>
                  </a:gdLst>
                  <a:ahLst/>
                  <a:cxnLst>
                    <a:cxn ang="0">
                      <a:pos x="csX0" y="csY0"/>
                    </a:cxn>
                    <a:cxn ang="0">
                      <a:pos x="csX1" y="csY1"/>
                    </a:cxn>
                    <a:cxn ang="0">
                      <a:pos x="csX2" y="csY2"/>
                    </a:cxn>
                  </a:cxnLst>
                  <a:rect l="l" t="t" r="r" b="b"/>
                  <a:pathLst>
                    <a:path w="117495" h="58669">
                      <a:moveTo>
                        <a:pt x="0" y="0"/>
                      </a:moveTo>
                      <a:lnTo>
                        <a:pt x="58827" y="58669"/>
                      </a:lnTo>
                      <a:lnTo>
                        <a:pt x="117496" y="0"/>
                      </a:lnTo>
                    </a:path>
                  </a:pathLst>
                </a:custGeom>
                <a:noFill/>
                <a:ln w="7856" cap="rnd">
                  <a:solidFill>
                    <a:schemeClr val="accent6"/>
                  </a:solidFill>
                  <a:prstDash val="solid"/>
                  <a:round/>
                </a:ln>
              </p:spPr>
              <p:txBody>
                <a:bodyPr/>
                <a:lstStyle/>
                <a:p>
                  <a:endParaRPr lang="en-GB"/>
                </a:p>
              </p:txBody>
            </p:sp>
          </p:grpSp>
          <p:sp>
            <p:nvSpPr>
              <p:cNvPr id="737" name="Freeform 227">
                <a:extLst>
                  <a:ext uri="{FF2B5EF4-FFF2-40B4-BE49-F238E27FC236}">
                    <a16:creationId xmlns:a16="http://schemas.microsoft.com/office/drawing/2014/main" id="{6F69A320-CA73-037E-8FE2-33957D169C48}"/>
                  </a:ext>
                </a:extLst>
              </p:cNvPr>
              <p:cNvSpPr/>
              <p:nvPr/>
            </p:nvSpPr>
            <p:spPr>
              <a:xfrm>
                <a:off x="3151797" y="3751444"/>
                <a:ext cx="529839" cy="231379"/>
              </a:xfrm>
              <a:custGeom>
                <a:avLst/>
                <a:gdLst>
                  <a:gd name="csX0" fmla="*/ 434502 w 529839"/>
                  <a:gd name="csY0" fmla="*/ 231379 h 231379"/>
                  <a:gd name="csX1" fmla="*/ 13109 w 529839"/>
                  <a:gd name="csY1" fmla="*/ 231379 h 231379"/>
                  <a:gd name="csX2" fmla="*/ 2746 w 529839"/>
                  <a:gd name="csY2" fmla="*/ 211022 h 231379"/>
                  <a:gd name="csX3" fmla="*/ 72633 w 529839"/>
                  <a:gd name="csY3" fmla="*/ 123424 h 231379"/>
                  <a:gd name="csX4" fmla="*/ 72633 w 529839"/>
                  <a:gd name="csY4" fmla="*/ 107956 h 231379"/>
                  <a:gd name="csX5" fmla="*/ 2746 w 529839"/>
                  <a:gd name="csY5" fmla="*/ 20357 h 231379"/>
                  <a:gd name="csX6" fmla="*/ 13109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9" y="231379"/>
                    </a:lnTo>
                    <a:cubicBezTo>
                      <a:pt x="2248" y="231379"/>
                      <a:pt x="-3887" y="219277"/>
                      <a:pt x="2746" y="211022"/>
                    </a:cubicBezTo>
                    <a:lnTo>
                      <a:pt x="72633" y="123424"/>
                    </a:lnTo>
                    <a:cubicBezTo>
                      <a:pt x="76280" y="118855"/>
                      <a:pt x="76280" y="112524"/>
                      <a:pt x="72633" y="107956"/>
                    </a:cubicBezTo>
                    <a:lnTo>
                      <a:pt x="2746" y="20357"/>
                    </a:lnTo>
                    <a:cubicBezTo>
                      <a:pt x="-3887" y="12102"/>
                      <a:pt x="2248" y="0"/>
                      <a:pt x="13109"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70C9BF"/>
              </a:solidFill>
              <a:ln w="8276" cap="flat">
                <a:noFill/>
                <a:prstDash val="solid"/>
                <a:miter/>
              </a:ln>
            </p:spPr>
            <p:txBody>
              <a:bodyPr/>
              <a:lstStyle/>
              <a:p>
                <a:endParaRPr lang="en-GB"/>
              </a:p>
            </p:txBody>
          </p:sp>
          <p:sp>
            <p:nvSpPr>
              <p:cNvPr id="738" name="Freeform 228">
                <a:extLst>
                  <a:ext uri="{FF2B5EF4-FFF2-40B4-BE49-F238E27FC236}">
                    <a16:creationId xmlns:a16="http://schemas.microsoft.com/office/drawing/2014/main" id="{EBA053A1-AD60-4714-07C2-C009EF4F1D10}"/>
                  </a:ext>
                </a:extLst>
              </p:cNvPr>
              <p:cNvSpPr/>
              <p:nvPr/>
            </p:nvSpPr>
            <p:spPr>
              <a:xfrm>
                <a:off x="3630393" y="3751444"/>
                <a:ext cx="529839" cy="231379"/>
              </a:xfrm>
              <a:custGeom>
                <a:avLst/>
                <a:gdLst>
                  <a:gd name="csX0" fmla="*/ 434502 w 529839"/>
                  <a:gd name="csY0" fmla="*/ 231379 h 231379"/>
                  <a:gd name="csX1" fmla="*/ 13109 w 529839"/>
                  <a:gd name="csY1" fmla="*/ 231379 h 231379"/>
                  <a:gd name="csX2" fmla="*/ 2746 w 529839"/>
                  <a:gd name="csY2" fmla="*/ 211022 h 231379"/>
                  <a:gd name="csX3" fmla="*/ 72632 w 529839"/>
                  <a:gd name="csY3" fmla="*/ 123424 h 231379"/>
                  <a:gd name="csX4" fmla="*/ 72632 w 529839"/>
                  <a:gd name="csY4" fmla="*/ 107956 h 231379"/>
                  <a:gd name="csX5" fmla="*/ 2746 w 529839"/>
                  <a:gd name="csY5" fmla="*/ 20357 h 231379"/>
                  <a:gd name="csX6" fmla="*/ 13109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9" y="231379"/>
                    </a:lnTo>
                    <a:cubicBezTo>
                      <a:pt x="2248" y="231379"/>
                      <a:pt x="-3887" y="219277"/>
                      <a:pt x="2746" y="211022"/>
                    </a:cubicBezTo>
                    <a:lnTo>
                      <a:pt x="72632" y="123424"/>
                    </a:lnTo>
                    <a:cubicBezTo>
                      <a:pt x="76280" y="118855"/>
                      <a:pt x="76280" y="112524"/>
                      <a:pt x="72632" y="107956"/>
                    </a:cubicBezTo>
                    <a:lnTo>
                      <a:pt x="2746" y="20357"/>
                    </a:lnTo>
                    <a:cubicBezTo>
                      <a:pt x="-3887" y="12022"/>
                      <a:pt x="2248" y="0"/>
                      <a:pt x="13109"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70C9BF"/>
              </a:solidFill>
              <a:ln w="8276" cap="flat">
                <a:noFill/>
                <a:prstDash val="solid"/>
                <a:miter/>
              </a:ln>
            </p:spPr>
            <p:txBody>
              <a:bodyPr/>
              <a:lstStyle/>
              <a:p>
                <a:endParaRPr lang="en-GB"/>
              </a:p>
            </p:txBody>
          </p:sp>
          <p:sp>
            <p:nvSpPr>
              <p:cNvPr id="739" name="Freeform 229">
                <a:extLst>
                  <a:ext uri="{FF2B5EF4-FFF2-40B4-BE49-F238E27FC236}">
                    <a16:creationId xmlns:a16="http://schemas.microsoft.com/office/drawing/2014/main" id="{34705B16-6F04-925B-8B68-A93C203F39BE}"/>
                  </a:ext>
                </a:extLst>
              </p:cNvPr>
              <p:cNvSpPr/>
              <p:nvPr/>
            </p:nvSpPr>
            <p:spPr>
              <a:xfrm>
                <a:off x="4109072" y="3751444"/>
                <a:ext cx="529839" cy="231379"/>
              </a:xfrm>
              <a:custGeom>
                <a:avLst/>
                <a:gdLst>
                  <a:gd name="csX0" fmla="*/ 434502 w 529839"/>
                  <a:gd name="csY0" fmla="*/ 231379 h 231379"/>
                  <a:gd name="csX1" fmla="*/ 13109 w 529839"/>
                  <a:gd name="csY1" fmla="*/ 231379 h 231379"/>
                  <a:gd name="csX2" fmla="*/ 2746 w 529839"/>
                  <a:gd name="csY2" fmla="*/ 211022 h 231379"/>
                  <a:gd name="csX3" fmla="*/ 72633 w 529839"/>
                  <a:gd name="csY3" fmla="*/ 123424 h 231379"/>
                  <a:gd name="csX4" fmla="*/ 72633 w 529839"/>
                  <a:gd name="csY4" fmla="*/ 107956 h 231379"/>
                  <a:gd name="csX5" fmla="*/ 2746 w 529839"/>
                  <a:gd name="csY5" fmla="*/ 20357 h 231379"/>
                  <a:gd name="csX6" fmla="*/ 13109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9" y="231379"/>
                    </a:lnTo>
                    <a:cubicBezTo>
                      <a:pt x="2248" y="231379"/>
                      <a:pt x="-3887" y="219277"/>
                      <a:pt x="2746" y="211022"/>
                    </a:cubicBezTo>
                    <a:lnTo>
                      <a:pt x="72633" y="123424"/>
                    </a:lnTo>
                    <a:cubicBezTo>
                      <a:pt x="76280" y="118855"/>
                      <a:pt x="76280" y="112524"/>
                      <a:pt x="72633" y="107956"/>
                    </a:cubicBezTo>
                    <a:lnTo>
                      <a:pt x="2746" y="20357"/>
                    </a:lnTo>
                    <a:cubicBezTo>
                      <a:pt x="-3887" y="12022"/>
                      <a:pt x="2248" y="0"/>
                      <a:pt x="13109"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70C9BF"/>
              </a:solidFill>
              <a:ln w="8276" cap="flat">
                <a:noFill/>
                <a:prstDash val="solid"/>
                <a:miter/>
              </a:ln>
            </p:spPr>
            <p:txBody>
              <a:bodyPr/>
              <a:lstStyle/>
              <a:p>
                <a:endParaRPr lang="en-GB"/>
              </a:p>
            </p:txBody>
          </p:sp>
          <p:sp>
            <p:nvSpPr>
              <p:cNvPr id="740" name="Freeform 230">
                <a:extLst>
                  <a:ext uri="{FF2B5EF4-FFF2-40B4-BE49-F238E27FC236}">
                    <a16:creationId xmlns:a16="http://schemas.microsoft.com/office/drawing/2014/main" id="{02B3A0C3-2E33-1F4B-0E49-54D1E2381E76}"/>
                  </a:ext>
                </a:extLst>
              </p:cNvPr>
              <p:cNvSpPr/>
              <p:nvPr/>
            </p:nvSpPr>
            <p:spPr>
              <a:xfrm>
                <a:off x="5066346" y="3751444"/>
                <a:ext cx="529839" cy="231379"/>
              </a:xfrm>
              <a:custGeom>
                <a:avLst/>
                <a:gdLst>
                  <a:gd name="csX0" fmla="*/ 434502 w 529839"/>
                  <a:gd name="csY0" fmla="*/ 231379 h 231379"/>
                  <a:gd name="csX1" fmla="*/ 13109 w 529839"/>
                  <a:gd name="csY1" fmla="*/ 231379 h 231379"/>
                  <a:gd name="csX2" fmla="*/ 2746 w 529839"/>
                  <a:gd name="csY2" fmla="*/ 211022 h 231379"/>
                  <a:gd name="csX3" fmla="*/ 72632 w 529839"/>
                  <a:gd name="csY3" fmla="*/ 123424 h 231379"/>
                  <a:gd name="csX4" fmla="*/ 72632 w 529839"/>
                  <a:gd name="csY4" fmla="*/ 107956 h 231379"/>
                  <a:gd name="csX5" fmla="*/ 2746 w 529839"/>
                  <a:gd name="csY5" fmla="*/ 20357 h 231379"/>
                  <a:gd name="csX6" fmla="*/ 13109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9" y="231379"/>
                    </a:lnTo>
                    <a:cubicBezTo>
                      <a:pt x="2248" y="231379"/>
                      <a:pt x="-3887" y="219277"/>
                      <a:pt x="2746" y="211022"/>
                    </a:cubicBezTo>
                    <a:lnTo>
                      <a:pt x="72632" y="123424"/>
                    </a:lnTo>
                    <a:cubicBezTo>
                      <a:pt x="76280" y="118855"/>
                      <a:pt x="76280" y="112524"/>
                      <a:pt x="72632" y="107956"/>
                    </a:cubicBezTo>
                    <a:lnTo>
                      <a:pt x="2746" y="20357"/>
                    </a:lnTo>
                    <a:cubicBezTo>
                      <a:pt x="-3887" y="12022"/>
                      <a:pt x="2248" y="0"/>
                      <a:pt x="13109"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CDC984"/>
              </a:solidFill>
              <a:ln w="8276" cap="flat">
                <a:noFill/>
                <a:prstDash val="solid"/>
                <a:miter/>
              </a:ln>
            </p:spPr>
            <p:txBody>
              <a:bodyPr/>
              <a:lstStyle/>
              <a:p>
                <a:endParaRPr lang="en-GB"/>
              </a:p>
            </p:txBody>
          </p:sp>
          <p:sp>
            <p:nvSpPr>
              <p:cNvPr id="741" name="Freeform 231">
                <a:extLst>
                  <a:ext uri="{FF2B5EF4-FFF2-40B4-BE49-F238E27FC236}">
                    <a16:creationId xmlns:a16="http://schemas.microsoft.com/office/drawing/2014/main" id="{3E40E2BF-B321-DF07-EBF4-A65019DBEBE6}"/>
                  </a:ext>
                </a:extLst>
              </p:cNvPr>
              <p:cNvSpPr/>
              <p:nvPr/>
            </p:nvSpPr>
            <p:spPr>
              <a:xfrm>
                <a:off x="6023540" y="3751444"/>
                <a:ext cx="529839" cy="231379"/>
              </a:xfrm>
              <a:custGeom>
                <a:avLst/>
                <a:gdLst>
                  <a:gd name="csX0" fmla="*/ 434502 w 529839"/>
                  <a:gd name="csY0" fmla="*/ 231379 h 231379"/>
                  <a:gd name="csX1" fmla="*/ 13108 w 529839"/>
                  <a:gd name="csY1" fmla="*/ 231379 h 231379"/>
                  <a:gd name="csX2" fmla="*/ 2746 w 529839"/>
                  <a:gd name="csY2" fmla="*/ 211022 h 231379"/>
                  <a:gd name="csX3" fmla="*/ 72632 w 529839"/>
                  <a:gd name="csY3" fmla="*/ 123424 h 231379"/>
                  <a:gd name="csX4" fmla="*/ 72632 w 529839"/>
                  <a:gd name="csY4" fmla="*/ 107956 h 231379"/>
                  <a:gd name="csX5" fmla="*/ 2746 w 529839"/>
                  <a:gd name="csY5" fmla="*/ 20357 h 231379"/>
                  <a:gd name="csX6" fmla="*/ 13108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8" y="231379"/>
                    </a:lnTo>
                    <a:cubicBezTo>
                      <a:pt x="2248" y="231379"/>
                      <a:pt x="-3886" y="219277"/>
                      <a:pt x="2746" y="211022"/>
                    </a:cubicBezTo>
                    <a:lnTo>
                      <a:pt x="72632" y="123424"/>
                    </a:lnTo>
                    <a:cubicBezTo>
                      <a:pt x="76280" y="118855"/>
                      <a:pt x="76280" y="112524"/>
                      <a:pt x="72632" y="107956"/>
                    </a:cubicBezTo>
                    <a:lnTo>
                      <a:pt x="2746" y="20357"/>
                    </a:lnTo>
                    <a:cubicBezTo>
                      <a:pt x="-3886" y="12022"/>
                      <a:pt x="2248" y="0"/>
                      <a:pt x="13108"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00A99A"/>
              </a:solidFill>
              <a:ln w="8276" cap="flat">
                <a:noFill/>
                <a:prstDash val="solid"/>
                <a:miter/>
              </a:ln>
            </p:spPr>
            <p:txBody>
              <a:bodyPr/>
              <a:lstStyle/>
              <a:p>
                <a:endParaRPr lang="en-GB"/>
              </a:p>
            </p:txBody>
          </p:sp>
          <p:sp>
            <p:nvSpPr>
              <p:cNvPr id="742" name="Freeform 232">
                <a:extLst>
                  <a:ext uri="{FF2B5EF4-FFF2-40B4-BE49-F238E27FC236}">
                    <a16:creationId xmlns:a16="http://schemas.microsoft.com/office/drawing/2014/main" id="{39FB4B3D-9A7C-DED4-FF93-469EC69F1342}"/>
                  </a:ext>
                </a:extLst>
              </p:cNvPr>
              <p:cNvSpPr/>
              <p:nvPr/>
            </p:nvSpPr>
            <p:spPr>
              <a:xfrm>
                <a:off x="6502218" y="3751444"/>
                <a:ext cx="529839" cy="231379"/>
              </a:xfrm>
              <a:custGeom>
                <a:avLst/>
                <a:gdLst>
                  <a:gd name="csX0" fmla="*/ 434502 w 529839"/>
                  <a:gd name="csY0" fmla="*/ 231379 h 231379"/>
                  <a:gd name="csX1" fmla="*/ 13108 w 529839"/>
                  <a:gd name="csY1" fmla="*/ 231379 h 231379"/>
                  <a:gd name="csX2" fmla="*/ 2746 w 529839"/>
                  <a:gd name="csY2" fmla="*/ 211022 h 231379"/>
                  <a:gd name="csX3" fmla="*/ 72632 w 529839"/>
                  <a:gd name="csY3" fmla="*/ 123424 h 231379"/>
                  <a:gd name="csX4" fmla="*/ 72632 w 529839"/>
                  <a:gd name="csY4" fmla="*/ 107956 h 231379"/>
                  <a:gd name="csX5" fmla="*/ 2746 w 529839"/>
                  <a:gd name="csY5" fmla="*/ 20357 h 231379"/>
                  <a:gd name="csX6" fmla="*/ 13108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8" y="231379"/>
                    </a:lnTo>
                    <a:cubicBezTo>
                      <a:pt x="2248" y="231379"/>
                      <a:pt x="-3886" y="219277"/>
                      <a:pt x="2746" y="211022"/>
                    </a:cubicBezTo>
                    <a:lnTo>
                      <a:pt x="72632" y="123424"/>
                    </a:lnTo>
                    <a:cubicBezTo>
                      <a:pt x="76280" y="118855"/>
                      <a:pt x="76280" y="112524"/>
                      <a:pt x="72632" y="107956"/>
                    </a:cubicBezTo>
                    <a:lnTo>
                      <a:pt x="2746" y="20357"/>
                    </a:lnTo>
                    <a:cubicBezTo>
                      <a:pt x="-3886" y="12022"/>
                      <a:pt x="2248" y="0"/>
                      <a:pt x="13108"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F1EFB4"/>
              </a:solidFill>
              <a:ln w="8276" cap="flat">
                <a:noFill/>
                <a:prstDash val="solid"/>
                <a:miter/>
              </a:ln>
            </p:spPr>
            <p:txBody>
              <a:bodyPr/>
              <a:lstStyle/>
              <a:p>
                <a:endParaRPr lang="en-GB"/>
              </a:p>
            </p:txBody>
          </p:sp>
          <p:sp>
            <p:nvSpPr>
              <p:cNvPr id="743" name="Freeform 233">
                <a:extLst>
                  <a:ext uri="{FF2B5EF4-FFF2-40B4-BE49-F238E27FC236}">
                    <a16:creationId xmlns:a16="http://schemas.microsoft.com/office/drawing/2014/main" id="{04E48B93-76AE-22F6-01B4-58083DDF8F5D}"/>
                  </a:ext>
                </a:extLst>
              </p:cNvPr>
              <p:cNvSpPr/>
              <p:nvPr/>
            </p:nvSpPr>
            <p:spPr>
              <a:xfrm>
                <a:off x="6980814" y="3751444"/>
                <a:ext cx="529839" cy="231379"/>
              </a:xfrm>
              <a:custGeom>
                <a:avLst/>
                <a:gdLst>
                  <a:gd name="csX0" fmla="*/ 434502 w 529839"/>
                  <a:gd name="csY0" fmla="*/ 231379 h 231379"/>
                  <a:gd name="csX1" fmla="*/ 13109 w 529839"/>
                  <a:gd name="csY1" fmla="*/ 231379 h 231379"/>
                  <a:gd name="csX2" fmla="*/ 2746 w 529839"/>
                  <a:gd name="csY2" fmla="*/ 211022 h 231379"/>
                  <a:gd name="csX3" fmla="*/ 72633 w 529839"/>
                  <a:gd name="csY3" fmla="*/ 123424 h 231379"/>
                  <a:gd name="csX4" fmla="*/ 72633 w 529839"/>
                  <a:gd name="csY4" fmla="*/ 107956 h 231379"/>
                  <a:gd name="csX5" fmla="*/ 2746 w 529839"/>
                  <a:gd name="csY5" fmla="*/ 20357 h 231379"/>
                  <a:gd name="csX6" fmla="*/ 13109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9" y="231379"/>
                    </a:lnTo>
                    <a:cubicBezTo>
                      <a:pt x="2248" y="231379"/>
                      <a:pt x="-3887" y="219277"/>
                      <a:pt x="2746" y="211022"/>
                    </a:cubicBezTo>
                    <a:lnTo>
                      <a:pt x="72633" y="123424"/>
                    </a:lnTo>
                    <a:cubicBezTo>
                      <a:pt x="76280" y="118855"/>
                      <a:pt x="76280" y="112524"/>
                      <a:pt x="72633" y="107956"/>
                    </a:cubicBezTo>
                    <a:lnTo>
                      <a:pt x="2746" y="20357"/>
                    </a:lnTo>
                    <a:cubicBezTo>
                      <a:pt x="-3887" y="12022"/>
                      <a:pt x="2248" y="0"/>
                      <a:pt x="13109"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F47E55"/>
              </a:solidFill>
              <a:ln w="8276" cap="flat">
                <a:noFill/>
                <a:prstDash val="solid"/>
                <a:miter/>
              </a:ln>
            </p:spPr>
            <p:txBody>
              <a:bodyPr/>
              <a:lstStyle/>
              <a:p>
                <a:endParaRPr lang="en-GB"/>
              </a:p>
            </p:txBody>
          </p:sp>
          <p:sp>
            <p:nvSpPr>
              <p:cNvPr id="744" name="TextBox 234">
                <a:extLst>
                  <a:ext uri="{FF2B5EF4-FFF2-40B4-BE49-F238E27FC236}">
                    <a16:creationId xmlns:a16="http://schemas.microsoft.com/office/drawing/2014/main" id="{B8E67CC8-A4A8-7D5C-75CF-B2CB70C6C95E}"/>
                  </a:ext>
                </a:extLst>
              </p:cNvPr>
              <p:cNvSpPr txBox="1"/>
              <p:nvPr/>
            </p:nvSpPr>
            <p:spPr>
              <a:xfrm>
                <a:off x="3274587" y="3770001"/>
                <a:ext cx="284269" cy="200918"/>
              </a:xfrm>
              <a:prstGeom prst="rect">
                <a:avLst/>
              </a:prstGeom>
              <a:noFill/>
            </p:spPr>
            <p:txBody>
              <a:bodyPr wrap="none" rtlCol="0">
                <a:spAutoFit/>
              </a:bodyPr>
              <a:lstStyle/>
              <a:p>
                <a:pPr algn="l"/>
                <a:r>
                  <a:rPr lang="en-GB" sz="750" b="1" spc="0" baseline="0">
                    <a:ln/>
                    <a:solidFill>
                      <a:srgbClr val="231F20"/>
                    </a:solidFill>
                    <a:latin typeface="Avenir-Black"/>
                    <a:sym typeface="Avenir-Black"/>
                    <a:rtl val="0"/>
                  </a:rPr>
                  <a:t>FE</a:t>
                </a:r>
              </a:p>
            </p:txBody>
          </p:sp>
          <p:sp>
            <p:nvSpPr>
              <p:cNvPr id="745" name="TextBox 235">
                <a:extLst>
                  <a:ext uri="{FF2B5EF4-FFF2-40B4-BE49-F238E27FC236}">
                    <a16:creationId xmlns:a16="http://schemas.microsoft.com/office/drawing/2014/main" id="{3F2CF949-5FBE-FCBF-F486-50FC8A651815}"/>
                  </a:ext>
                </a:extLst>
              </p:cNvPr>
              <p:cNvSpPr txBox="1"/>
              <p:nvPr/>
            </p:nvSpPr>
            <p:spPr>
              <a:xfrm>
                <a:off x="3721763" y="3770000"/>
                <a:ext cx="347192" cy="200918"/>
              </a:xfrm>
              <a:prstGeom prst="rect">
                <a:avLst/>
              </a:prstGeom>
              <a:noFill/>
            </p:spPr>
            <p:txBody>
              <a:bodyPr wrap="none" rtlCol="0">
                <a:spAutoFit/>
              </a:bodyPr>
              <a:lstStyle/>
              <a:p>
                <a:pPr algn="l"/>
                <a:r>
                  <a:rPr lang="en-GB" sz="750" b="1" spc="0" baseline="0">
                    <a:ln/>
                    <a:solidFill>
                      <a:srgbClr val="231F20"/>
                    </a:solidFill>
                    <a:latin typeface="Avenir-Black"/>
                    <a:sym typeface="Avenir-Black"/>
                    <a:rtl val="0"/>
                  </a:rPr>
                  <a:t>REV</a:t>
                </a:r>
              </a:p>
            </p:txBody>
          </p:sp>
          <p:sp>
            <p:nvSpPr>
              <p:cNvPr id="746" name="TextBox 236">
                <a:extLst>
                  <a:ext uri="{FF2B5EF4-FFF2-40B4-BE49-F238E27FC236}">
                    <a16:creationId xmlns:a16="http://schemas.microsoft.com/office/drawing/2014/main" id="{6B2CC889-F032-D240-6A82-4B21BC867CB8}"/>
                  </a:ext>
                </a:extLst>
              </p:cNvPr>
              <p:cNvSpPr txBox="1"/>
              <p:nvPr/>
            </p:nvSpPr>
            <p:spPr>
              <a:xfrm>
                <a:off x="4198867" y="3770001"/>
                <a:ext cx="350177" cy="200918"/>
              </a:xfrm>
              <a:prstGeom prst="rect">
                <a:avLst/>
              </a:prstGeom>
              <a:noFill/>
            </p:spPr>
            <p:txBody>
              <a:bodyPr wrap="none" rtlCol="0">
                <a:spAutoFit/>
              </a:bodyPr>
              <a:lstStyle/>
              <a:p>
                <a:pPr algn="l"/>
                <a:r>
                  <a:rPr lang="en-GB" sz="750" b="1" spc="0" baseline="0">
                    <a:ln/>
                    <a:solidFill>
                      <a:srgbClr val="231F20"/>
                    </a:solidFill>
                    <a:latin typeface="Avenir-Black"/>
                    <a:sym typeface="Avenir-Black"/>
                    <a:rtl val="0"/>
                  </a:rPr>
                  <a:t>SCH</a:t>
                </a:r>
              </a:p>
            </p:txBody>
          </p:sp>
          <p:grpSp>
            <p:nvGrpSpPr>
              <p:cNvPr id="747" name="Graphic 10">
                <a:extLst>
                  <a:ext uri="{FF2B5EF4-FFF2-40B4-BE49-F238E27FC236}">
                    <a16:creationId xmlns:a16="http://schemas.microsoft.com/office/drawing/2014/main" id="{61F524BA-2F06-DF3D-8752-9D1C3045FA5A}"/>
                  </a:ext>
                </a:extLst>
              </p:cNvPr>
              <p:cNvGrpSpPr/>
              <p:nvPr/>
            </p:nvGrpSpPr>
            <p:grpSpPr>
              <a:xfrm>
                <a:off x="4587668" y="3751444"/>
                <a:ext cx="529839" cy="231379"/>
                <a:chOff x="-204400" y="3774312"/>
                <a:chExt cx="529839" cy="231379"/>
              </a:xfrm>
            </p:grpSpPr>
            <p:sp>
              <p:nvSpPr>
                <p:cNvPr id="757" name="Freeform 238">
                  <a:extLst>
                    <a:ext uri="{FF2B5EF4-FFF2-40B4-BE49-F238E27FC236}">
                      <a16:creationId xmlns:a16="http://schemas.microsoft.com/office/drawing/2014/main" id="{3D2972AF-4B1D-80AE-CD0B-57B106A12B01}"/>
                    </a:ext>
                  </a:extLst>
                </p:cNvPr>
                <p:cNvSpPr/>
                <p:nvPr/>
              </p:nvSpPr>
              <p:spPr>
                <a:xfrm>
                  <a:off x="-204400" y="3774312"/>
                  <a:ext cx="529839" cy="231379"/>
                </a:xfrm>
                <a:custGeom>
                  <a:avLst/>
                  <a:gdLst>
                    <a:gd name="csX0" fmla="*/ 434502 w 529839"/>
                    <a:gd name="csY0" fmla="*/ 231379 h 231379"/>
                    <a:gd name="csX1" fmla="*/ 13109 w 529839"/>
                    <a:gd name="csY1" fmla="*/ 231379 h 231379"/>
                    <a:gd name="csX2" fmla="*/ 2746 w 529839"/>
                    <a:gd name="csY2" fmla="*/ 211022 h 231379"/>
                    <a:gd name="csX3" fmla="*/ 72633 w 529839"/>
                    <a:gd name="csY3" fmla="*/ 123424 h 231379"/>
                    <a:gd name="csX4" fmla="*/ 72633 w 529839"/>
                    <a:gd name="csY4" fmla="*/ 107956 h 231379"/>
                    <a:gd name="csX5" fmla="*/ 2746 w 529839"/>
                    <a:gd name="csY5" fmla="*/ 20357 h 231379"/>
                    <a:gd name="csX6" fmla="*/ 13109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9" y="231379"/>
                      </a:lnTo>
                      <a:cubicBezTo>
                        <a:pt x="2248" y="231379"/>
                        <a:pt x="-3887" y="219277"/>
                        <a:pt x="2746" y="211022"/>
                      </a:cubicBezTo>
                      <a:lnTo>
                        <a:pt x="72633" y="123424"/>
                      </a:lnTo>
                      <a:cubicBezTo>
                        <a:pt x="76280" y="118855"/>
                        <a:pt x="76280" y="112524"/>
                        <a:pt x="72633" y="107956"/>
                      </a:cubicBezTo>
                      <a:lnTo>
                        <a:pt x="2746" y="20357"/>
                      </a:lnTo>
                      <a:cubicBezTo>
                        <a:pt x="-3887" y="12022"/>
                        <a:pt x="2248" y="0"/>
                        <a:pt x="13109"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70C9BF"/>
                </a:solidFill>
                <a:ln w="8276" cap="flat">
                  <a:noFill/>
                  <a:prstDash val="solid"/>
                  <a:miter/>
                </a:ln>
              </p:spPr>
              <p:txBody>
                <a:bodyPr/>
                <a:lstStyle/>
                <a:p>
                  <a:endParaRPr lang="en-GB"/>
                </a:p>
              </p:txBody>
            </p:sp>
            <p:sp>
              <p:nvSpPr>
                <p:cNvPr id="758" name="TextBox 239">
                  <a:extLst>
                    <a:ext uri="{FF2B5EF4-FFF2-40B4-BE49-F238E27FC236}">
                      <a16:creationId xmlns:a16="http://schemas.microsoft.com/office/drawing/2014/main" id="{9EAA050B-854E-F438-8598-B939D1A24D52}"/>
                    </a:ext>
                  </a:extLst>
                </p:cNvPr>
                <p:cNvSpPr txBox="1"/>
                <p:nvPr/>
              </p:nvSpPr>
              <p:spPr>
                <a:xfrm>
                  <a:off x="-110046" y="3792868"/>
                  <a:ext cx="232041" cy="200918"/>
                </a:xfrm>
                <a:prstGeom prst="rect">
                  <a:avLst/>
                </a:prstGeom>
                <a:noFill/>
              </p:spPr>
              <p:txBody>
                <a:bodyPr wrap="none" rtlCol="0">
                  <a:spAutoFit/>
                </a:bodyPr>
                <a:lstStyle/>
                <a:p>
                  <a:pPr algn="l"/>
                  <a:r>
                    <a:rPr lang="en-GB" sz="750" b="1" spc="-50" baseline="0">
                      <a:ln/>
                      <a:solidFill>
                        <a:srgbClr val="231F20"/>
                      </a:solidFill>
                      <a:latin typeface="Avenir-Black"/>
                      <a:sym typeface="Avenir-Black"/>
                      <a:rtl val="0"/>
                    </a:rPr>
                    <a:t>F</a:t>
                  </a:r>
                </a:p>
              </p:txBody>
            </p:sp>
            <p:sp>
              <p:nvSpPr>
                <p:cNvPr id="759" name="TextBox 240">
                  <a:extLst>
                    <a:ext uri="{FF2B5EF4-FFF2-40B4-BE49-F238E27FC236}">
                      <a16:creationId xmlns:a16="http://schemas.microsoft.com/office/drawing/2014/main" id="{386B6D5B-10B2-A458-D49B-485A3DF30D32}"/>
                    </a:ext>
                  </a:extLst>
                </p:cNvPr>
                <p:cNvSpPr txBox="1"/>
                <p:nvPr/>
              </p:nvSpPr>
              <p:spPr>
                <a:xfrm>
                  <a:off x="-65445" y="3792868"/>
                  <a:ext cx="296539" cy="200918"/>
                </a:xfrm>
                <a:prstGeom prst="rect">
                  <a:avLst/>
                </a:prstGeom>
                <a:noFill/>
              </p:spPr>
              <p:txBody>
                <a:bodyPr wrap="none" rtlCol="0">
                  <a:spAutoFit/>
                </a:bodyPr>
                <a:lstStyle/>
                <a:p>
                  <a:pPr algn="l"/>
                  <a:r>
                    <a:rPr lang="en-GB" sz="750" b="1" spc="0" baseline="0">
                      <a:ln/>
                      <a:solidFill>
                        <a:srgbClr val="231F20"/>
                      </a:solidFill>
                      <a:latin typeface="Avenir-Black"/>
                      <a:sym typeface="Avenir-Black"/>
                      <a:rtl val="0"/>
                    </a:rPr>
                    <a:t>AP</a:t>
                  </a:r>
                </a:p>
              </p:txBody>
            </p:sp>
          </p:grpSp>
          <p:sp>
            <p:nvSpPr>
              <p:cNvPr id="748" name="TextBox 241">
                <a:extLst>
                  <a:ext uri="{FF2B5EF4-FFF2-40B4-BE49-F238E27FC236}">
                    <a16:creationId xmlns:a16="http://schemas.microsoft.com/office/drawing/2014/main" id="{25E1C6D6-FD81-CE6B-BC70-9E8DB259B6FD}"/>
                  </a:ext>
                </a:extLst>
              </p:cNvPr>
              <p:cNvSpPr txBox="1"/>
              <p:nvPr/>
            </p:nvSpPr>
            <p:spPr>
              <a:xfrm>
                <a:off x="5189882" y="3770000"/>
                <a:ext cx="282694" cy="200918"/>
              </a:xfrm>
              <a:prstGeom prst="rect">
                <a:avLst/>
              </a:prstGeom>
              <a:noFill/>
            </p:spPr>
            <p:txBody>
              <a:bodyPr wrap="none" rtlCol="0">
                <a:spAutoFit/>
              </a:bodyPr>
              <a:lstStyle/>
              <a:p>
                <a:pPr algn="l"/>
                <a:r>
                  <a:rPr lang="en-GB" sz="750" b="1" spc="0" baseline="0">
                    <a:ln/>
                    <a:solidFill>
                      <a:srgbClr val="231F20"/>
                    </a:solidFill>
                    <a:latin typeface="Avenir-Black"/>
                    <a:sym typeface="Avenir-Black"/>
                    <a:rtl val="0"/>
                  </a:rPr>
                  <a:t>PS</a:t>
                </a:r>
              </a:p>
            </p:txBody>
          </p:sp>
          <p:sp>
            <p:nvSpPr>
              <p:cNvPr id="749" name="TextBox 242">
                <a:extLst>
                  <a:ext uri="{FF2B5EF4-FFF2-40B4-BE49-F238E27FC236}">
                    <a16:creationId xmlns:a16="http://schemas.microsoft.com/office/drawing/2014/main" id="{C75E48C6-A7D9-41FC-264A-7E2D9425AA35}"/>
                  </a:ext>
                </a:extLst>
              </p:cNvPr>
              <p:cNvSpPr txBox="1"/>
              <p:nvPr/>
            </p:nvSpPr>
            <p:spPr>
              <a:xfrm>
                <a:off x="6102641" y="3770001"/>
                <a:ext cx="371649" cy="200918"/>
              </a:xfrm>
              <a:prstGeom prst="rect">
                <a:avLst/>
              </a:prstGeom>
              <a:noFill/>
            </p:spPr>
            <p:txBody>
              <a:bodyPr wrap="none" rtlCol="0">
                <a:spAutoFit/>
              </a:bodyPr>
              <a:lstStyle/>
              <a:p>
                <a:pPr algn="l"/>
                <a:r>
                  <a:rPr lang="en-GB" sz="750" b="1" spc="0" baseline="0" dirty="0">
                    <a:ln/>
                    <a:solidFill>
                      <a:srgbClr val="FFFFFF"/>
                    </a:solidFill>
                    <a:latin typeface="Avenir-Black"/>
                    <a:sym typeface="Avenir-Black"/>
                    <a:rtl val="0"/>
                  </a:rPr>
                  <a:t>SDM</a:t>
                </a:r>
              </a:p>
            </p:txBody>
          </p:sp>
          <p:sp>
            <p:nvSpPr>
              <p:cNvPr id="750" name="TextBox 243">
                <a:extLst>
                  <a:ext uri="{FF2B5EF4-FFF2-40B4-BE49-F238E27FC236}">
                    <a16:creationId xmlns:a16="http://schemas.microsoft.com/office/drawing/2014/main" id="{C3EDD0D5-91F7-1615-BEA6-D7B62C89C94D}"/>
                  </a:ext>
                </a:extLst>
              </p:cNvPr>
              <p:cNvSpPr txBox="1"/>
              <p:nvPr/>
            </p:nvSpPr>
            <p:spPr>
              <a:xfrm>
                <a:off x="6625008" y="3770001"/>
                <a:ext cx="284269" cy="200918"/>
              </a:xfrm>
              <a:prstGeom prst="rect">
                <a:avLst/>
              </a:prstGeom>
              <a:noFill/>
            </p:spPr>
            <p:txBody>
              <a:bodyPr wrap="none" rtlCol="0">
                <a:spAutoFit/>
              </a:bodyPr>
              <a:lstStyle/>
              <a:p>
                <a:pPr algn="l"/>
                <a:r>
                  <a:rPr lang="en-GB" sz="750" b="1" spc="0" baseline="0">
                    <a:ln/>
                    <a:solidFill>
                      <a:srgbClr val="231F20"/>
                    </a:solidFill>
                    <a:latin typeface="Avenir-Black"/>
                    <a:sym typeface="Avenir-Black"/>
                    <a:rtl val="0"/>
                  </a:rPr>
                  <a:t>PF</a:t>
                </a:r>
              </a:p>
            </p:txBody>
          </p:sp>
          <p:sp>
            <p:nvSpPr>
              <p:cNvPr id="751" name="TextBox 244">
                <a:extLst>
                  <a:ext uri="{FF2B5EF4-FFF2-40B4-BE49-F238E27FC236}">
                    <a16:creationId xmlns:a16="http://schemas.microsoft.com/office/drawing/2014/main" id="{DAF7A9FD-F8A9-0FE9-06CA-9E1CE7614E7E}"/>
                  </a:ext>
                </a:extLst>
              </p:cNvPr>
              <p:cNvSpPr txBox="1"/>
              <p:nvPr/>
            </p:nvSpPr>
            <p:spPr>
              <a:xfrm>
                <a:off x="7101365" y="3770001"/>
                <a:ext cx="288829" cy="200918"/>
              </a:xfrm>
              <a:prstGeom prst="rect">
                <a:avLst/>
              </a:prstGeom>
              <a:noFill/>
            </p:spPr>
            <p:txBody>
              <a:bodyPr wrap="none" rtlCol="0">
                <a:spAutoFit/>
              </a:bodyPr>
              <a:lstStyle/>
              <a:p>
                <a:pPr algn="l"/>
                <a:r>
                  <a:rPr lang="en-GB" sz="750" b="1" spc="0" baseline="0">
                    <a:ln/>
                    <a:solidFill>
                      <a:srgbClr val="FFFFFF"/>
                    </a:solidFill>
                    <a:latin typeface="Avenir-Black"/>
                    <a:sym typeface="Avenir-Black"/>
                    <a:rtl val="0"/>
                  </a:rPr>
                  <a:t>BP</a:t>
                </a:r>
              </a:p>
            </p:txBody>
          </p:sp>
          <p:sp>
            <p:nvSpPr>
              <p:cNvPr id="752" name="Freeform 245">
                <a:extLst>
                  <a:ext uri="{FF2B5EF4-FFF2-40B4-BE49-F238E27FC236}">
                    <a16:creationId xmlns:a16="http://schemas.microsoft.com/office/drawing/2014/main" id="{E7A9D198-E412-22E1-233A-E2A6FF8773A2}"/>
                  </a:ext>
                </a:extLst>
              </p:cNvPr>
              <p:cNvSpPr/>
              <p:nvPr/>
            </p:nvSpPr>
            <p:spPr>
              <a:xfrm>
                <a:off x="5544942" y="3751444"/>
                <a:ext cx="529839" cy="231379"/>
              </a:xfrm>
              <a:custGeom>
                <a:avLst/>
                <a:gdLst>
                  <a:gd name="csX0" fmla="*/ 434502 w 529839"/>
                  <a:gd name="csY0" fmla="*/ 231379 h 231379"/>
                  <a:gd name="csX1" fmla="*/ 13109 w 529839"/>
                  <a:gd name="csY1" fmla="*/ 231379 h 231379"/>
                  <a:gd name="csX2" fmla="*/ 2746 w 529839"/>
                  <a:gd name="csY2" fmla="*/ 211022 h 231379"/>
                  <a:gd name="csX3" fmla="*/ 72633 w 529839"/>
                  <a:gd name="csY3" fmla="*/ 123424 h 231379"/>
                  <a:gd name="csX4" fmla="*/ 72633 w 529839"/>
                  <a:gd name="csY4" fmla="*/ 107956 h 231379"/>
                  <a:gd name="csX5" fmla="*/ 2746 w 529839"/>
                  <a:gd name="csY5" fmla="*/ 20357 h 231379"/>
                  <a:gd name="csX6" fmla="*/ 13109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9" y="231379"/>
                    </a:lnTo>
                    <a:cubicBezTo>
                      <a:pt x="2248" y="231379"/>
                      <a:pt x="-3887" y="219277"/>
                      <a:pt x="2746" y="211022"/>
                    </a:cubicBezTo>
                    <a:lnTo>
                      <a:pt x="72633" y="123424"/>
                    </a:lnTo>
                    <a:cubicBezTo>
                      <a:pt x="76280" y="118855"/>
                      <a:pt x="76280" y="112524"/>
                      <a:pt x="72633" y="107956"/>
                    </a:cubicBezTo>
                    <a:lnTo>
                      <a:pt x="2746" y="20357"/>
                    </a:lnTo>
                    <a:cubicBezTo>
                      <a:pt x="-3887" y="12022"/>
                      <a:pt x="2248" y="0"/>
                      <a:pt x="13109"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CDC984"/>
              </a:solidFill>
              <a:ln w="8276" cap="flat">
                <a:noFill/>
                <a:prstDash val="solid"/>
                <a:miter/>
              </a:ln>
            </p:spPr>
            <p:txBody>
              <a:bodyPr/>
              <a:lstStyle/>
              <a:p>
                <a:endParaRPr lang="en-GB"/>
              </a:p>
            </p:txBody>
          </p:sp>
          <p:sp>
            <p:nvSpPr>
              <p:cNvPr id="753" name="TextBox 246">
                <a:extLst>
                  <a:ext uri="{FF2B5EF4-FFF2-40B4-BE49-F238E27FC236}">
                    <a16:creationId xmlns:a16="http://schemas.microsoft.com/office/drawing/2014/main" id="{2418F053-EFF5-1D8A-2BAD-53DF5C043CF5}"/>
                  </a:ext>
                </a:extLst>
              </p:cNvPr>
              <p:cNvSpPr txBox="1"/>
              <p:nvPr/>
            </p:nvSpPr>
            <p:spPr>
              <a:xfrm>
                <a:off x="5635565" y="3770001"/>
                <a:ext cx="348685" cy="200918"/>
              </a:xfrm>
              <a:prstGeom prst="rect">
                <a:avLst/>
              </a:prstGeom>
              <a:noFill/>
            </p:spPr>
            <p:txBody>
              <a:bodyPr wrap="none" rtlCol="0">
                <a:spAutoFit/>
              </a:bodyPr>
              <a:lstStyle/>
              <a:p>
                <a:pPr algn="l"/>
                <a:r>
                  <a:rPr lang="en-GB" sz="750" b="1" spc="0" baseline="0" dirty="0">
                    <a:ln/>
                    <a:solidFill>
                      <a:srgbClr val="231F20"/>
                    </a:solidFill>
                    <a:latin typeface="Avenir-Black"/>
                    <a:sym typeface="Avenir-Black"/>
                    <a:rtl val="0"/>
                  </a:rPr>
                  <a:t>ASC</a:t>
                </a:r>
              </a:p>
            </p:txBody>
          </p:sp>
          <p:grpSp>
            <p:nvGrpSpPr>
              <p:cNvPr id="754" name="Graphic 4">
                <a:extLst>
                  <a:ext uri="{FF2B5EF4-FFF2-40B4-BE49-F238E27FC236}">
                    <a16:creationId xmlns:a16="http://schemas.microsoft.com/office/drawing/2014/main" id="{3D4043EB-5812-0897-5DCF-570FDDB55383}"/>
                  </a:ext>
                </a:extLst>
              </p:cNvPr>
              <p:cNvGrpSpPr/>
              <p:nvPr/>
            </p:nvGrpSpPr>
            <p:grpSpPr>
              <a:xfrm rot="16200000">
                <a:off x="2992655" y="3810176"/>
                <a:ext cx="117495" cy="107743"/>
                <a:chOff x="845003" y="3066131"/>
                <a:chExt cx="117495" cy="107743"/>
              </a:xfrm>
              <a:noFill/>
            </p:grpSpPr>
            <p:sp>
              <p:nvSpPr>
                <p:cNvPr id="755" name="Freeform 248">
                  <a:extLst>
                    <a:ext uri="{FF2B5EF4-FFF2-40B4-BE49-F238E27FC236}">
                      <a16:creationId xmlns:a16="http://schemas.microsoft.com/office/drawing/2014/main" id="{7104FC6C-DA20-4D6F-3C85-053D517B0D3C}"/>
                    </a:ext>
                  </a:extLst>
                </p:cNvPr>
                <p:cNvSpPr/>
                <p:nvPr/>
              </p:nvSpPr>
              <p:spPr>
                <a:xfrm>
                  <a:off x="903830" y="3066131"/>
                  <a:ext cx="15729" cy="107743"/>
                </a:xfrm>
                <a:custGeom>
                  <a:avLst/>
                  <a:gdLst>
                    <a:gd name="csX0" fmla="*/ 0 w 15729"/>
                    <a:gd name="csY0" fmla="*/ 0 h 107743"/>
                    <a:gd name="csX1" fmla="*/ 0 w 15729"/>
                    <a:gd name="csY1" fmla="*/ 107744 h 107743"/>
                  </a:gdLst>
                  <a:ahLst/>
                  <a:cxnLst>
                    <a:cxn ang="0">
                      <a:pos x="csX0" y="csY0"/>
                    </a:cxn>
                    <a:cxn ang="0">
                      <a:pos x="csX1" y="csY1"/>
                    </a:cxn>
                  </a:cxnLst>
                  <a:rect l="l" t="t" r="r" b="b"/>
                  <a:pathLst>
                    <a:path w="15729" h="107743">
                      <a:moveTo>
                        <a:pt x="0" y="0"/>
                      </a:moveTo>
                      <a:lnTo>
                        <a:pt x="0" y="107744"/>
                      </a:lnTo>
                    </a:path>
                  </a:pathLst>
                </a:custGeom>
                <a:ln w="7856" cap="rnd">
                  <a:solidFill>
                    <a:schemeClr val="accent2"/>
                  </a:solidFill>
                  <a:prstDash val="sysDot"/>
                  <a:round/>
                </a:ln>
              </p:spPr>
              <p:txBody>
                <a:bodyPr/>
                <a:lstStyle/>
                <a:p>
                  <a:endParaRPr lang="en-GB"/>
                </a:p>
              </p:txBody>
            </p:sp>
            <p:sp>
              <p:nvSpPr>
                <p:cNvPr id="756" name="Freeform 249">
                  <a:extLst>
                    <a:ext uri="{FF2B5EF4-FFF2-40B4-BE49-F238E27FC236}">
                      <a16:creationId xmlns:a16="http://schemas.microsoft.com/office/drawing/2014/main" id="{A9E2EDB1-EE4E-045D-6149-864427F8A08F}"/>
                    </a:ext>
                  </a:extLst>
                </p:cNvPr>
                <p:cNvSpPr/>
                <p:nvPr/>
              </p:nvSpPr>
              <p:spPr>
                <a:xfrm>
                  <a:off x="845003" y="3115205"/>
                  <a:ext cx="117495" cy="58669"/>
                </a:xfrm>
                <a:custGeom>
                  <a:avLst/>
                  <a:gdLst>
                    <a:gd name="csX0" fmla="*/ 0 w 117495"/>
                    <a:gd name="csY0" fmla="*/ 0 h 58669"/>
                    <a:gd name="csX1" fmla="*/ 58827 w 117495"/>
                    <a:gd name="csY1" fmla="*/ 58669 h 58669"/>
                    <a:gd name="csX2" fmla="*/ 117496 w 117495"/>
                    <a:gd name="csY2" fmla="*/ 0 h 58669"/>
                  </a:gdLst>
                  <a:ahLst/>
                  <a:cxnLst>
                    <a:cxn ang="0">
                      <a:pos x="csX0" y="csY0"/>
                    </a:cxn>
                    <a:cxn ang="0">
                      <a:pos x="csX1" y="csY1"/>
                    </a:cxn>
                    <a:cxn ang="0">
                      <a:pos x="csX2" y="csY2"/>
                    </a:cxn>
                  </a:cxnLst>
                  <a:rect l="l" t="t" r="r" b="b"/>
                  <a:pathLst>
                    <a:path w="117495" h="58669">
                      <a:moveTo>
                        <a:pt x="0" y="0"/>
                      </a:moveTo>
                      <a:lnTo>
                        <a:pt x="58827" y="58669"/>
                      </a:lnTo>
                      <a:lnTo>
                        <a:pt x="117496" y="0"/>
                      </a:lnTo>
                    </a:path>
                  </a:pathLst>
                </a:custGeom>
                <a:noFill/>
                <a:ln w="7856" cap="rnd">
                  <a:solidFill>
                    <a:schemeClr val="accent2"/>
                  </a:solidFill>
                  <a:prstDash val="solid"/>
                  <a:round/>
                </a:ln>
              </p:spPr>
              <p:txBody>
                <a:bodyPr/>
                <a:lstStyle/>
                <a:p>
                  <a:endParaRPr lang="en-GB"/>
                </a:p>
              </p:txBody>
            </p:sp>
          </p:grpSp>
        </p:grpSp>
        <p:grpSp>
          <p:nvGrpSpPr>
            <p:cNvPr id="687" name="Gruppo 686">
              <a:extLst>
                <a:ext uri="{FF2B5EF4-FFF2-40B4-BE49-F238E27FC236}">
                  <a16:creationId xmlns:a16="http://schemas.microsoft.com/office/drawing/2014/main" id="{51BC5781-F3DF-6D37-A5AB-0334651F68B4}"/>
                </a:ext>
              </a:extLst>
            </p:cNvPr>
            <p:cNvGrpSpPr/>
            <p:nvPr/>
          </p:nvGrpSpPr>
          <p:grpSpPr>
            <a:xfrm>
              <a:off x="2997531" y="2894862"/>
              <a:ext cx="4362379" cy="761173"/>
              <a:chOff x="2997531" y="2894862"/>
              <a:chExt cx="4362379" cy="761173"/>
            </a:xfrm>
          </p:grpSpPr>
          <p:sp>
            <p:nvSpPr>
              <p:cNvPr id="688" name="Oval 65">
                <a:extLst>
                  <a:ext uri="{FF2B5EF4-FFF2-40B4-BE49-F238E27FC236}">
                    <a16:creationId xmlns:a16="http://schemas.microsoft.com/office/drawing/2014/main" id="{09C610B2-19DA-57D2-29FC-A493DC26E443}"/>
                  </a:ext>
                </a:extLst>
              </p:cNvPr>
              <p:cNvSpPr/>
              <p:nvPr/>
            </p:nvSpPr>
            <p:spPr>
              <a:xfrm rot="16200000">
                <a:off x="2997531" y="3096481"/>
                <a:ext cx="363026" cy="363026"/>
              </a:xfrm>
              <a:prstGeom prst="ellipse">
                <a:avLst/>
              </a:prstGeom>
              <a:solidFill>
                <a:srgbClr val="70C9BF"/>
              </a:solidFill>
              <a:ln w="15713" cap="flat">
                <a:solidFill>
                  <a:srgbClr val="FFFFFF"/>
                </a:solidFill>
                <a:prstDash val="solid"/>
                <a:miter/>
              </a:ln>
            </p:spPr>
            <p:txBody>
              <a:bodyPr/>
              <a:lstStyle/>
              <a:p>
                <a:endParaRPr lang="en-GB"/>
              </a:p>
            </p:txBody>
          </p:sp>
          <p:sp>
            <p:nvSpPr>
              <p:cNvPr id="689" name="TextBox 66">
                <a:extLst>
                  <a:ext uri="{FF2B5EF4-FFF2-40B4-BE49-F238E27FC236}">
                    <a16:creationId xmlns:a16="http://schemas.microsoft.com/office/drawing/2014/main" id="{BA1D25A5-D329-510D-75AB-8A35D506D188}"/>
                  </a:ext>
                </a:extLst>
              </p:cNvPr>
              <p:cNvSpPr txBox="1"/>
              <p:nvPr/>
            </p:nvSpPr>
            <p:spPr>
              <a:xfrm>
                <a:off x="3030460" y="3185871"/>
                <a:ext cx="309700" cy="215444"/>
              </a:xfrm>
              <a:prstGeom prst="rect">
                <a:avLst/>
              </a:prstGeom>
              <a:noFill/>
            </p:spPr>
            <p:txBody>
              <a:bodyPr wrap="none" rtlCol="0">
                <a:spAutoFit/>
              </a:bodyPr>
              <a:lstStyle/>
              <a:p>
                <a:pPr algn="ctr"/>
                <a:r>
                  <a:rPr lang="en-GB" sz="800" b="1" spc="0" baseline="0" dirty="0">
                    <a:ln/>
                    <a:solidFill>
                      <a:srgbClr val="231F20"/>
                    </a:solidFill>
                    <a:latin typeface="Avenir-Black"/>
                    <a:sym typeface="Avenir-Black"/>
                    <a:rtl val="0"/>
                  </a:rPr>
                  <a:t>FE</a:t>
                </a:r>
              </a:p>
            </p:txBody>
          </p:sp>
          <p:grpSp>
            <p:nvGrpSpPr>
              <p:cNvPr id="690" name="Graphic 4">
                <a:extLst>
                  <a:ext uri="{FF2B5EF4-FFF2-40B4-BE49-F238E27FC236}">
                    <a16:creationId xmlns:a16="http://schemas.microsoft.com/office/drawing/2014/main" id="{C1EB2C1B-62C0-3D94-0293-5F242140FE80}"/>
                  </a:ext>
                </a:extLst>
              </p:cNvPr>
              <p:cNvGrpSpPr/>
              <p:nvPr/>
            </p:nvGrpSpPr>
            <p:grpSpPr>
              <a:xfrm rot="16200000">
                <a:off x="3411465" y="3224202"/>
                <a:ext cx="117495" cy="107743"/>
                <a:chOff x="845003" y="3066131"/>
                <a:chExt cx="117495" cy="107743"/>
              </a:xfrm>
              <a:noFill/>
            </p:grpSpPr>
            <p:sp>
              <p:nvSpPr>
                <p:cNvPr id="717" name="Freeform 133">
                  <a:extLst>
                    <a:ext uri="{FF2B5EF4-FFF2-40B4-BE49-F238E27FC236}">
                      <a16:creationId xmlns:a16="http://schemas.microsoft.com/office/drawing/2014/main" id="{7D74EF57-B034-FFCE-96FA-28CA821BF4DF}"/>
                    </a:ext>
                  </a:extLst>
                </p:cNvPr>
                <p:cNvSpPr/>
                <p:nvPr/>
              </p:nvSpPr>
              <p:spPr>
                <a:xfrm>
                  <a:off x="903830" y="3066131"/>
                  <a:ext cx="15729" cy="107743"/>
                </a:xfrm>
                <a:custGeom>
                  <a:avLst/>
                  <a:gdLst>
                    <a:gd name="csX0" fmla="*/ 0 w 15729"/>
                    <a:gd name="csY0" fmla="*/ 0 h 107743"/>
                    <a:gd name="csX1" fmla="*/ 0 w 15729"/>
                    <a:gd name="csY1" fmla="*/ 107744 h 107743"/>
                  </a:gdLst>
                  <a:ahLst/>
                  <a:cxnLst>
                    <a:cxn ang="0">
                      <a:pos x="csX0" y="csY0"/>
                    </a:cxn>
                    <a:cxn ang="0">
                      <a:pos x="csX1" y="csY1"/>
                    </a:cxn>
                  </a:cxnLst>
                  <a:rect l="l" t="t" r="r" b="b"/>
                  <a:pathLst>
                    <a:path w="15729" h="107743">
                      <a:moveTo>
                        <a:pt x="0" y="0"/>
                      </a:moveTo>
                      <a:lnTo>
                        <a:pt x="0" y="107744"/>
                      </a:lnTo>
                    </a:path>
                  </a:pathLst>
                </a:custGeom>
                <a:ln w="7856" cap="rnd">
                  <a:solidFill>
                    <a:srgbClr val="BCB5B3"/>
                  </a:solidFill>
                  <a:prstDash val="solid"/>
                  <a:round/>
                </a:ln>
              </p:spPr>
              <p:txBody>
                <a:bodyPr/>
                <a:lstStyle/>
                <a:p>
                  <a:endParaRPr lang="en-GB"/>
                </a:p>
              </p:txBody>
            </p:sp>
            <p:sp>
              <p:nvSpPr>
                <p:cNvPr id="718" name="Freeform 134">
                  <a:extLst>
                    <a:ext uri="{FF2B5EF4-FFF2-40B4-BE49-F238E27FC236}">
                      <a16:creationId xmlns:a16="http://schemas.microsoft.com/office/drawing/2014/main" id="{A75685FA-24DD-B539-6384-BF4F74EA5201}"/>
                    </a:ext>
                  </a:extLst>
                </p:cNvPr>
                <p:cNvSpPr/>
                <p:nvPr/>
              </p:nvSpPr>
              <p:spPr>
                <a:xfrm>
                  <a:off x="845003" y="3115205"/>
                  <a:ext cx="117495" cy="58669"/>
                </a:xfrm>
                <a:custGeom>
                  <a:avLst/>
                  <a:gdLst>
                    <a:gd name="csX0" fmla="*/ 0 w 117495"/>
                    <a:gd name="csY0" fmla="*/ 0 h 58669"/>
                    <a:gd name="csX1" fmla="*/ 58827 w 117495"/>
                    <a:gd name="csY1" fmla="*/ 58669 h 58669"/>
                    <a:gd name="csX2" fmla="*/ 117496 w 117495"/>
                    <a:gd name="csY2" fmla="*/ 0 h 58669"/>
                  </a:gdLst>
                  <a:ahLst/>
                  <a:cxnLst>
                    <a:cxn ang="0">
                      <a:pos x="csX0" y="csY0"/>
                    </a:cxn>
                    <a:cxn ang="0">
                      <a:pos x="csX1" y="csY1"/>
                    </a:cxn>
                    <a:cxn ang="0">
                      <a:pos x="csX2" y="csY2"/>
                    </a:cxn>
                  </a:cxnLst>
                  <a:rect l="l" t="t" r="r" b="b"/>
                  <a:pathLst>
                    <a:path w="117495" h="58669">
                      <a:moveTo>
                        <a:pt x="0" y="0"/>
                      </a:moveTo>
                      <a:lnTo>
                        <a:pt x="58827" y="58669"/>
                      </a:lnTo>
                      <a:lnTo>
                        <a:pt x="117496" y="0"/>
                      </a:lnTo>
                    </a:path>
                  </a:pathLst>
                </a:custGeom>
                <a:noFill/>
                <a:ln w="7856" cap="rnd">
                  <a:solidFill>
                    <a:srgbClr val="BCB5B3"/>
                  </a:solidFill>
                  <a:prstDash val="solid"/>
                  <a:round/>
                </a:ln>
              </p:spPr>
              <p:txBody>
                <a:bodyPr/>
                <a:lstStyle/>
                <a:p>
                  <a:endParaRPr lang="en-GB"/>
                </a:p>
              </p:txBody>
            </p:sp>
          </p:grpSp>
          <p:sp>
            <p:nvSpPr>
              <p:cNvPr id="691" name="Oval 158">
                <a:extLst>
                  <a:ext uri="{FF2B5EF4-FFF2-40B4-BE49-F238E27FC236}">
                    <a16:creationId xmlns:a16="http://schemas.microsoft.com/office/drawing/2014/main" id="{367F4B3E-DB41-33F4-51C7-2D037C0E6926}"/>
                  </a:ext>
                </a:extLst>
              </p:cNvPr>
              <p:cNvSpPr/>
              <p:nvPr/>
            </p:nvSpPr>
            <p:spPr>
              <a:xfrm rot="16200000">
                <a:off x="3554740" y="3096481"/>
                <a:ext cx="363026" cy="363026"/>
              </a:xfrm>
              <a:prstGeom prst="ellipse">
                <a:avLst/>
              </a:prstGeom>
              <a:solidFill>
                <a:srgbClr val="70C9BF"/>
              </a:solidFill>
              <a:ln w="15713" cap="flat">
                <a:solidFill>
                  <a:srgbClr val="FFFFFF"/>
                </a:solidFill>
                <a:prstDash val="solid"/>
                <a:miter/>
              </a:ln>
            </p:spPr>
            <p:txBody>
              <a:bodyPr/>
              <a:lstStyle/>
              <a:p>
                <a:endParaRPr lang="en-GB"/>
              </a:p>
            </p:txBody>
          </p:sp>
          <p:sp>
            <p:nvSpPr>
              <p:cNvPr id="692" name="TextBox 159">
                <a:extLst>
                  <a:ext uri="{FF2B5EF4-FFF2-40B4-BE49-F238E27FC236}">
                    <a16:creationId xmlns:a16="http://schemas.microsoft.com/office/drawing/2014/main" id="{6CC3350C-C15B-7EBD-CDFC-5FDAD10A1786}"/>
                  </a:ext>
                </a:extLst>
              </p:cNvPr>
              <p:cNvSpPr txBox="1"/>
              <p:nvPr/>
            </p:nvSpPr>
            <p:spPr>
              <a:xfrm>
                <a:off x="3549197" y="3185871"/>
                <a:ext cx="386644" cy="215444"/>
              </a:xfrm>
              <a:prstGeom prst="rect">
                <a:avLst/>
              </a:prstGeom>
              <a:noFill/>
            </p:spPr>
            <p:txBody>
              <a:bodyPr wrap="none" rtlCol="0">
                <a:spAutoFit/>
              </a:bodyPr>
              <a:lstStyle/>
              <a:p>
                <a:pPr algn="ctr"/>
                <a:r>
                  <a:rPr lang="en-GB" sz="800" b="1" spc="0" baseline="0" dirty="0">
                    <a:ln/>
                    <a:solidFill>
                      <a:srgbClr val="231F20"/>
                    </a:solidFill>
                    <a:latin typeface="Avenir-Black"/>
                    <a:sym typeface="Avenir-Black"/>
                    <a:rtl val="0"/>
                  </a:rPr>
                  <a:t>REV</a:t>
                </a:r>
              </a:p>
            </p:txBody>
          </p:sp>
          <p:grpSp>
            <p:nvGrpSpPr>
              <p:cNvPr id="693" name="Graphic 4">
                <a:extLst>
                  <a:ext uri="{FF2B5EF4-FFF2-40B4-BE49-F238E27FC236}">
                    <a16:creationId xmlns:a16="http://schemas.microsoft.com/office/drawing/2014/main" id="{DC1A5A3C-6700-8DA9-0A82-692866A07FC3}"/>
                  </a:ext>
                </a:extLst>
              </p:cNvPr>
              <p:cNvGrpSpPr/>
              <p:nvPr/>
            </p:nvGrpSpPr>
            <p:grpSpPr>
              <a:xfrm rot="16200000">
                <a:off x="3968674" y="3224202"/>
                <a:ext cx="117495" cy="107743"/>
                <a:chOff x="845003" y="3066131"/>
                <a:chExt cx="117495" cy="107743"/>
              </a:xfrm>
              <a:noFill/>
            </p:grpSpPr>
            <p:sp>
              <p:nvSpPr>
                <p:cNvPr id="715" name="Freeform 161">
                  <a:extLst>
                    <a:ext uri="{FF2B5EF4-FFF2-40B4-BE49-F238E27FC236}">
                      <a16:creationId xmlns:a16="http://schemas.microsoft.com/office/drawing/2014/main" id="{56D0AE63-7FD0-98BC-D373-DA752FA61D4F}"/>
                    </a:ext>
                  </a:extLst>
                </p:cNvPr>
                <p:cNvSpPr/>
                <p:nvPr/>
              </p:nvSpPr>
              <p:spPr>
                <a:xfrm>
                  <a:off x="903830" y="3066131"/>
                  <a:ext cx="15729" cy="107743"/>
                </a:xfrm>
                <a:custGeom>
                  <a:avLst/>
                  <a:gdLst>
                    <a:gd name="csX0" fmla="*/ 0 w 15729"/>
                    <a:gd name="csY0" fmla="*/ 0 h 107743"/>
                    <a:gd name="csX1" fmla="*/ 0 w 15729"/>
                    <a:gd name="csY1" fmla="*/ 107744 h 107743"/>
                  </a:gdLst>
                  <a:ahLst/>
                  <a:cxnLst>
                    <a:cxn ang="0">
                      <a:pos x="csX0" y="csY0"/>
                    </a:cxn>
                    <a:cxn ang="0">
                      <a:pos x="csX1" y="csY1"/>
                    </a:cxn>
                  </a:cxnLst>
                  <a:rect l="l" t="t" r="r" b="b"/>
                  <a:pathLst>
                    <a:path w="15729" h="107743">
                      <a:moveTo>
                        <a:pt x="0" y="0"/>
                      </a:moveTo>
                      <a:lnTo>
                        <a:pt x="0" y="107744"/>
                      </a:lnTo>
                    </a:path>
                  </a:pathLst>
                </a:custGeom>
                <a:ln w="7856" cap="rnd">
                  <a:solidFill>
                    <a:srgbClr val="BCB5B3"/>
                  </a:solidFill>
                  <a:prstDash val="solid"/>
                  <a:round/>
                </a:ln>
              </p:spPr>
              <p:txBody>
                <a:bodyPr/>
                <a:lstStyle/>
                <a:p>
                  <a:endParaRPr lang="en-GB"/>
                </a:p>
              </p:txBody>
            </p:sp>
            <p:sp>
              <p:nvSpPr>
                <p:cNvPr id="716" name="Freeform 162">
                  <a:extLst>
                    <a:ext uri="{FF2B5EF4-FFF2-40B4-BE49-F238E27FC236}">
                      <a16:creationId xmlns:a16="http://schemas.microsoft.com/office/drawing/2014/main" id="{0F76FAD3-6F02-C78D-2E37-61EBAAD75AF2}"/>
                    </a:ext>
                  </a:extLst>
                </p:cNvPr>
                <p:cNvSpPr/>
                <p:nvPr/>
              </p:nvSpPr>
              <p:spPr>
                <a:xfrm>
                  <a:off x="845003" y="3115205"/>
                  <a:ext cx="117495" cy="58669"/>
                </a:xfrm>
                <a:custGeom>
                  <a:avLst/>
                  <a:gdLst>
                    <a:gd name="csX0" fmla="*/ 0 w 117495"/>
                    <a:gd name="csY0" fmla="*/ 0 h 58669"/>
                    <a:gd name="csX1" fmla="*/ 58827 w 117495"/>
                    <a:gd name="csY1" fmla="*/ 58669 h 58669"/>
                    <a:gd name="csX2" fmla="*/ 117496 w 117495"/>
                    <a:gd name="csY2" fmla="*/ 0 h 58669"/>
                  </a:gdLst>
                  <a:ahLst/>
                  <a:cxnLst>
                    <a:cxn ang="0">
                      <a:pos x="csX0" y="csY0"/>
                    </a:cxn>
                    <a:cxn ang="0">
                      <a:pos x="csX1" y="csY1"/>
                    </a:cxn>
                    <a:cxn ang="0">
                      <a:pos x="csX2" y="csY2"/>
                    </a:cxn>
                  </a:cxnLst>
                  <a:rect l="l" t="t" r="r" b="b"/>
                  <a:pathLst>
                    <a:path w="117495" h="58669">
                      <a:moveTo>
                        <a:pt x="0" y="0"/>
                      </a:moveTo>
                      <a:lnTo>
                        <a:pt x="58827" y="58669"/>
                      </a:lnTo>
                      <a:lnTo>
                        <a:pt x="117496" y="0"/>
                      </a:lnTo>
                    </a:path>
                  </a:pathLst>
                </a:custGeom>
                <a:noFill/>
                <a:ln w="7856" cap="rnd">
                  <a:solidFill>
                    <a:srgbClr val="BCB5B3"/>
                  </a:solidFill>
                  <a:prstDash val="solid"/>
                  <a:round/>
                </a:ln>
              </p:spPr>
              <p:txBody>
                <a:bodyPr/>
                <a:lstStyle/>
                <a:p>
                  <a:endParaRPr lang="en-GB"/>
                </a:p>
              </p:txBody>
            </p:sp>
          </p:grpSp>
          <p:sp>
            <p:nvSpPr>
              <p:cNvPr id="694" name="Oval 163">
                <a:extLst>
                  <a:ext uri="{FF2B5EF4-FFF2-40B4-BE49-F238E27FC236}">
                    <a16:creationId xmlns:a16="http://schemas.microsoft.com/office/drawing/2014/main" id="{51954A80-7F20-61F3-8CD9-E2F0159EFC28}"/>
                  </a:ext>
                </a:extLst>
              </p:cNvPr>
              <p:cNvSpPr/>
              <p:nvPr/>
            </p:nvSpPr>
            <p:spPr>
              <a:xfrm rot="16200000">
                <a:off x="4111949" y="3096481"/>
                <a:ext cx="363026" cy="363026"/>
              </a:xfrm>
              <a:prstGeom prst="ellipse">
                <a:avLst/>
              </a:prstGeom>
              <a:solidFill>
                <a:srgbClr val="70C9BF"/>
              </a:solidFill>
              <a:ln w="15713" cap="flat">
                <a:solidFill>
                  <a:srgbClr val="FFFFFF"/>
                </a:solidFill>
                <a:prstDash val="solid"/>
                <a:miter/>
              </a:ln>
            </p:spPr>
            <p:txBody>
              <a:bodyPr/>
              <a:lstStyle/>
              <a:p>
                <a:endParaRPr lang="en-GB"/>
              </a:p>
            </p:txBody>
          </p:sp>
          <p:sp>
            <p:nvSpPr>
              <p:cNvPr id="695" name="TextBox 164">
                <a:extLst>
                  <a:ext uri="{FF2B5EF4-FFF2-40B4-BE49-F238E27FC236}">
                    <a16:creationId xmlns:a16="http://schemas.microsoft.com/office/drawing/2014/main" id="{1CC1BDAF-3440-DFB1-73BA-83877E3A745D}"/>
                  </a:ext>
                </a:extLst>
              </p:cNvPr>
              <p:cNvSpPr txBox="1"/>
              <p:nvPr/>
            </p:nvSpPr>
            <p:spPr>
              <a:xfrm>
                <a:off x="4103200" y="3185871"/>
                <a:ext cx="393056" cy="215444"/>
              </a:xfrm>
              <a:prstGeom prst="rect">
                <a:avLst/>
              </a:prstGeom>
              <a:noFill/>
            </p:spPr>
            <p:txBody>
              <a:bodyPr wrap="none" rtlCol="0">
                <a:spAutoFit/>
              </a:bodyPr>
              <a:lstStyle/>
              <a:p>
                <a:pPr algn="ctr"/>
                <a:r>
                  <a:rPr lang="en-GB" sz="800" b="1" spc="0" baseline="0" dirty="0">
                    <a:ln/>
                    <a:solidFill>
                      <a:srgbClr val="231F20"/>
                    </a:solidFill>
                    <a:latin typeface="Avenir-Black"/>
                    <a:sym typeface="Avenir-Black"/>
                    <a:rtl val="0"/>
                  </a:rPr>
                  <a:t>SCH</a:t>
                </a:r>
              </a:p>
            </p:txBody>
          </p:sp>
          <p:grpSp>
            <p:nvGrpSpPr>
              <p:cNvPr id="696" name="Graphic 4">
                <a:extLst>
                  <a:ext uri="{FF2B5EF4-FFF2-40B4-BE49-F238E27FC236}">
                    <a16:creationId xmlns:a16="http://schemas.microsoft.com/office/drawing/2014/main" id="{CE487E27-D9A0-B56B-77BE-EE46781DB5DF}"/>
                  </a:ext>
                </a:extLst>
              </p:cNvPr>
              <p:cNvGrpSpPr/>
              <p:nvPr/>
            </p:nvGrpSpPr>
            <p:grpSpPr>
              <a:xfrm rot="16200000">
                <a:off x="4525883" y="3224202"/>
                <a:ext cx="117495" cy="107743"/>
                <a:chOff x="845003" y="3066131"/>
                <a:chExt cx="117495" cy="107743"/>
              </a:xfrm>
              <a:noFill/>
            </p:grpSpPr>
            <p:sp>
              <p:nvSpPr>
                <p:cNvPr id="713" name="Freeform 166">
                  <a:extLst>
                    <a:ext uri="{FF2B5EF4-FFF2-40B4-BE49-F238E27FC236}">
                      <a16:creationId xmlns:a16="http://schemas.microsoft.com/office/drawing/2014/main" id="{614FE7DF-CA85-2A75-9C88-411C9792EABA}"/>
                    </a:ext>
                  </a:extLst>
                </p:cNvPr>
                <p:cNvSpPr/>
                <p:nvPr/>
              </p:nvSpPr>
              <p:spPr>
                <a:xfrm>
                  <a:off x="903830" y="3066131"/>
                  <a:ext cx="15729" cy="107743"/>
                </a:xfrm>
                <a:custGeom>
                  <a:avLst/>
                  <a:gdLst>
                    <a:gd name="csX0" fmla="*/ 0 w 15729"/>
                    <a:gd name="csY0" fmla="*/ 0 h 107743"/>
                    <a:gd name="csX1" fmla="*/ 0 w 15729"/>
                    <a:gd name="csY1" fmla="*/ 107744 h 107743"/>
                  </a:gdLst>
                  <a:ahLst/>
                  <a:cxnLst>
                    <a:cxn ang="0">
                      <a:pos x="csX0" y="csY0"/>
                    </a:cxn>
                    <a:cxn ang="0">
                      <a:pos x="csX1" y="csY1"/>
                    </a:cxn>
                  </a:cxnLst>
                  <a:rect l="l" t="t" r="r" b="b"/>
                  <a:pathLst>
                    <a:path w="15729" h="107743">
                      <a:moveTo>
                        <a:pt x="0" y="0"/>
                      </a:moveTo>
                      <a:lnTo>
                        <a:pt x="0" y="107744"/>
                      </a:lnTo>
                    </a:path>
                  </a:pathLst>
                </a:custGeom>
                <a:ln w="7856" cap="rnd">
                  <a:solidFill>
                    <a:srgbClr val="BCB5B3"/>
                  </a:solidFill>
                  <a:prstDash val="solid"/>
                  <a:round/>
                </a:ln>
              </p:spPr>
              <p:txBody>
                <a:bodyPr/>
                <a:lstStyle/>
                <a:p>
                  <a:endParaRPr lang="en-GB"/>
                </a:p>
              </p:txBody>
            </p:sp>
            <p:sp>
              <p:nvSpPr>
                <p:cNvPr id="714" name="Freeform 167">
                  <a:extLst>
                    <a:ext uri="{FF2B5EF4-FFF2-40B4-BE49-F238E27FC236}">
                      <a16:creationId xmlns:a16="http://schemas.microsoft.com/office/drawing/2014/main" id="{AAEF763C-3712-D464-B491-10D433E4542E}"/>
                    </a:ext>
                  </a:extLst>
                </p:cNvPr>
                <p:cNvSpPr/>
                <p:nvPr/>
              </p:nvSpPr>
              <p:spPr>
                <a:xfrm>
                  <a:off x="845003" y="3115205"/>
                  <a:ext cx="117495" cy="58669"/>
                </a:xfrm>
                <a:custGeom>
                  <a:avLst/>
                  <a:gdLst>
                    <a:gd name="csX0" fmla="*/ 0 w 117495"/>
                    <a:gd name="csY0" fmla="*/ 0 h 58669"/>
                    <a:gd name="csX1" fmla="*/ 58827 w 117495"/>
                    <a:gd name="csY1" fmla="*/ 58669 h 58669"/>
                    <a:gd name="csX2" fmla="*/ 117496 w 117495"/>
                    <a:gd name="csY2" fmla="*/ 0 h 58669"/>
                  </a:gdLst>
                  <a:ahLst/>
                  <a:cxnLst>
                    <a:cxn ang="0">
                      <a:pos x="csX0" y="csY0"/>
                    </a:cxn>
                    <a:cxn ang="0">
                      <a:pos x="csX1" y="csY1"/>
                    </a:cxn>
                    <a:cxn ang="0">
                      <a:pos x="csX2" y="csY2"/>
                    </a:cxn>
                  </a:cxnLst>
                  <a:rect l="l" t="t" r="r" b="b"/>
                  <a:pathLst>
                    <a:path w="117495" h="58669">
                      <a:moveTo>
                        <a:pt x="0" y="0"/>
                      </a:moveTo>
                      <a:lnTo>
                        <a:pt x="58827" y="58669"/>
                      </a:lnTo>
                      <a:lnTo>
                        <a:pt x="117496" y="0"/>
                      </a:lnTo>
                    </a:path>
                  </a:pathLst>
                </a:custGeom>
                <a:noFill/>
                <a:ln w="7856" cap="rnd">
                  <a:solidFill>
                    <a:srgbClr val="BCB5B3"/>
                  </a:solidFill>
                  <a:prstDash val="solid"/>
                  <a:round/>
                </a:ln>
              </p:spPr>
              <p:txBody>
                <a:bodyPr/>
                <a:lstStyle/>
                <a:p>
                  <a:endParaRPr lang="en-GB"/>
                </a:p>
              </p:txBody>
            </p:sp>
          </p:grpSp>
          <p:sp>
            <p:nvSpPr>
              <p:cNvPr id="697" name="Oval 168">
                <a:extLst>
                  <a:ext uri="{FF2B5EF4-FFF2-40B4-BE49-F238E27FC236}">
                    <a16:creationId xmlns:a16="http://schemas.microsoft.com/office/drawing/2014/main" id="{040D0849-79F5-2288-4A00-55E7F8404AB4}"/>
                  </a:ext>
                </a:extLst>
              </p:cNvPr>
              <p:cNvSpPr/>
              <p:nvPr/>
            </p:nvSpPr>
            <p:spPr>
              <a:xfrm rot="16200000">
                <a:off x="4669158" y="3096481"/>
                <a:ext cx="363026" cy="363026"/>
              </a:xfrm>
              <a:prstGeom prst="ellipse">
                <a:avLst/>
              </a:prstGeom>
              <a:solidFill>
                <a:srgbClr val="70C9BF"/>
              </a:solidFill>
              <a:ln w="15713" cap="flat">
                <a:solidFill>
                  <a:srgbClr val="FFFFFF"/>
                </a:solidFill>
                <a:prstDash val="solid"/>
                <a:miter/>
              </a:ln>
            </p:spPr>
            <p:txBody>
              <a:bodyPr/>
              <a:lstStyle/>
              <a:p>
                <a:endParaRPr lang="en-GB"/>
              </a:p>
            </p:txBody>
          </p:sp>
          <p:sp>
            <p:nvSpPr>
              <p:cNvPr id="698" name="TextBox 169">
                <a:extLst>
                  <a:ext uri="{FF2B5EF4-FFF2-40B4-BE49-F238E27FC236}">
                    <a16:creationId xmlns:a16="http://schemas.microsoft.com/office/drawing/2014/main" id="{FD6C3512-CBA7-C8A5-FA51-F41C7CDAFF2F}"/>
                  </a:ext>
                </a:extLst>
              </p:cNvPr>
              <p:cNvSpPr txBox="1"/>
              <p:nvPr/>
            </p:nvSpPr>
            <p:spPr>
              <a:xfrm>
                <a:off x="4664416" y="3185871"/>
                <a:ext cx="385042" cy="215444"/>
              </a:xfrm>
              <a:prstGeom prst="rect">
                <a:avLst/>
              </a:prstGeom>
              <a:noFill/>
            </p:spPr>
            <p:txBody>
              <a:bodyPr wrap="none" rtlCol="0">
                <a:spAutoFit/>
              </a:bodyPr>
              <a:lstStyle/>
              <a:p>
                <a:pPr algn="ctr"/>
                <a:r>
                  <a:rPr lang="en-GB" sz="800" b="1" spc="0" baseline="0" dirty="0">
                    <a:ln/>
                    <a:solidFill>
                      <a:srgbClr val="231F20"/>
                    </a:solidFill>
                    <a:latin typeface="Avenir-Black"/>
                    <a:sym typeface="Avenir-Black"/>
                    <a:rtl val="0"/>
                  </a:rPr>
                  <a:t>FAP</a:t>
                </a:r>
              </a:p>
            </p:txBody>
          </p:sp>
          <p:sp>
            <p:nvSpPr>
              <p:cNvPr id="699" name="Oval 173">
                <a:extLst>
                  <a:ext uri="{FF2B5EF4-FFF2-40B4-BE49-F238E27FC236}">
                    <a16:creationId xmlns:a16="http://schemas.microsoft.com/office/drawing/2014/main" id="{DB7816E5-C474-1581-006F-0ACB2D4946DA}"/>
                  </a:ext>
                </a:extLst>
              </p:cNvPr>
              <p:cNvSpPr/>
              <p:nvPr/>
            </p:nvSpPr>
            <p:spPr>
              <a:xfrm rot="16200000">
                <a:off x="6996884" y="3293009"/>
                <a:ext cx="363026" cy="363026"/>
              </a:xfrm>
              <a:prstGeom prst="ellipse">
                <a:avLst/>
              </a:prstGeom>
              <a:solidFill>
                <a:srgbClr val="70C9BF"/>
              </a:solidFill>
              <a:ln w="15713" cap="flat">
                <a:solidFill>
                  <a:srgbClr val="FFFFFF"/>
                </a:solidFill>
                <a:prstDash val="solid"/>
                <a:miter/>
              </a:ln>
            </p:spPr>
            <p:txBody>
              <a:bodyPr/>
              <a:lstStyle/>
              <a:p>
                <a:endParaRPr lang="en-GB"/>
              </a:p>
            </p:txBody>
          </p:sp>
          <p:sp>
            <p:nvSpPr>
              <p:cNvPr id="700" name="TextBox 174">
                <a:extLst>
                  <a:ext uri="{FF2B5EF4-FFF2-40B4-BE49-F238E27FC236}">
                    <a16:creationId xmlns:a16="http://schemas.microsoft.com/office/drawing/2014/main" id="{B1905894-091C-F87E-C1F5-6A4ED03A1517}"/>
                  </a:ext>
                </a:extLst>
              </p:cNvPr>
              <p:cNvSpPr txBox="1"/>
              <p:nvPr/>
            </p:nvSpPr>
            <p:spPr>
              <a:xfrm>
                <a:off x="7010577" y="3374584"/>
                <a:ext cx="348172" cy="215444"/>
              </a:xfrm>
              <a:prstGeom prst="rect">
                <a:avLst/>
              </a:prstGeom>
              <a:noFill/>
            </p:spPr>
            <p:txBody>
              <a:bodyPr wrap="none" rtlCol="0">
                <a:spAutoFit/>
              </a:bodyPr>
              <a:lstStyle/>
              <a:p>
                <a:pPr algn="ctr"/>
                <a:r>
                  <a:rPr lang="en-GB" sz="800" b="1" spc="0" baseline="0" dirty="0">
                    <a:ln/>
                    <a:solidFill>
                      <a:srgbClr val="231F20"/>
                    </a:solidFill>
                    <a:latin typeface="Avenir-Black"/>
                    <a:sym typeface="Avenir-Black"/>
                    <a:rtl val="0"/>
                  </a:rPr>
                  <a:t>PS</a:t>
                </a:r>
                <a:r>
                  <a:rPr lang="en-GB" sz="800" b="1" spc="0" baseline="-25000" dirty="0">
                    <a:ln/>
                    <a:solidFill>
                      <a:srgbClr val="231F20"/>
                    </a:solidFill>
                    <a:latin typeface="Avenir-Black"/>
                    <a:sym typeface="Avenir-Black"/>
                    <a:rtl val="0"/>
                  </a:rPr>
                  <a:t>1</a:t>
                </a:r>
              </a:p>
            </p:txBody>
          </p:sp>
          <p:grpSp>
            <p:nvGrpSpPr>
              <p:cNvPr id="701" name="Graphic 4">
                <a:extLst>
                  <a:ext uri="{FF2B5EF4-FFF2-40B4-BE49-F238E27FC236}">
                    <a16:creationId xmlns:a16="http://schemas.microsoft.com/office/drawing/2014/main" id="{4EE7CAE6-6BFE-BAED-7CDF-8A01AEB8034D}"/>
                  </a:ext>
                </a:extLst>
              </p:cNvPr>
              <p:cNvGrpSpPr/>
              <p:nvPr/>
            </p:nvGrpSpPr>
            <p:grpSpPr>
              <a:xfrm rot="16200000">
                <a:off x="4049069" y="2687790"/>
                <a:ext cx="117495" cy="1800000"/>
                <a:chOff x="845003" y="1373874"/>
                <a:chExt cx="117495" cy="1800000"/>
              </a:xfrm>
              <a:noFill/>
            </p:grpSpPr>
            <p:sp>
              <p:nvSpPr>
                <p:cNvPr id="711" name="Freeform 251">
                  <a:extLst>
                    <a:ext uri="{FF2B5EF4-FFF2-40B4-BE49-F238E27FC236}">
                      <a16:creationId xmlns:a16="http://schemas.microsoft.com/office/drawing/2014/main" id="{66990EDC-F794-225F-8F3F-9A43F143099D}"/>
                    </a:ext>
                  </a:extLst>
                </p:cNvPr>
                <p:cNvSpPr/>
                <p:nvPr/>
              </p:nvSpPr>
              <p:spPr>
                <a:xfrm flipH="1">
                  <a:off x="903830" y="1373874"/>
                  <a:ext cx="0" cy="1800000"/>
                </a:xfrm>
                <a:custGeom>
                  <a:avLst/>
                  <a:gdLst>
                    <a:gd name="csX0" fmla="*/ 0 w 15729"/>
                    <a:gd name="csY0" fmla="*/ 0 h 107743"/>
                    <a:gd name="csX1" fmla="*/ 0 w 15729"/>
                    <a:gd name="csY1" fmla="*/ 107744 h 107743"/>
                  </a:gdLst>
                  <a:ahLst/>
                  <a:cxnLst>
                    <a:cxn ang="0">
                      <a:pos x="csX0" y="csY0"/>
                    </a:cxn>
                    <a:cxn ang="0">
                      <a:pos x="csX1" y="csY1"/>
                    </a:cxn>
                  </a:cxnLst>
                  <a:rect l="l" t="t" r="r" b="b"/>
                  <a:pathLst>
                    <a:path w="15729" h="107743">
                      <a:moveTo>
                        <a:pt x="0" y="0"/>
                      </a:moveTo>
                      <a:lnTo>
                        <a:pt x="0" y="107744"/>
                      </a:lnTo>
                    </a:path>
                  </a:pathLst>
                </a:custGeom>
                <a:ln w="7856" cap="rnd">
                  <a:solidFill>
                    <a:schemeClr val="accent2"/>
                  </a:solidFill>
                  <a:prstDash val="sysDot"/>
                  <a:round/>
                </a:ln>
              </p:spPr>
              <p:txBody>
                <a:bodyPr/>
                <a:lstStyle/>
                <a:p>
                  <a:endParaRPr lang="en-GB"/>
                </a:p>
              </p:txBody>
            </p:sp>
            <p:sp>
              <p:nvSpPr>
                <p:cNvPr id="712" name="Freeform 252">
                  <a:extLst>
                    <a:ext uri="{FF2B5EF4-FFF2-40B4-BE49-F238E27FC236}">
                      <a16:creationId xmlns:a16="http://schemas.microsoft.com/office/drawing/2014/main" id="{50DF590B-B5C1-2C44-9B5E-067E15702B28}"/>
                    </a:ext>
                  </a:extLst>
                </p:cNvPr>
                <p:cNvSpPr/>
                <p:nvPr/>
              </p:nvSpPr>
              <p:spPr>
                <a:xfrm>
                  <a:off x="845003" y="3115205"/>
                  <a:ext cx="117495" cy="58669"/>
                </a:xfrm>
                <a:custGeom>
                  <a:avLst/>
                  <a:gdLst>
                    <a:gd name="csX0" fmla="*/ 0 w 117495"/>
                    <a:gd name="csY0" fmla="*/ 0 h 58669"/>
                    <a:gd name="csX1" fmla="*/ 58827 w 117495"/>
                    <a:gd name="csY1" fmla="*/ 58669 h 58669"/>
                    <a:gd name="csX2" fmla="*/ 117496 w 117495"/>
                    <a:gd name="csY2" fmla="*/ 0 h 58669"/>
                  </a:gdLst>
                  <a:ahLst/>
                  <a:cxnLst>
                    <a:cxn ang="0">
                      <a:pos x="csX0" y="csY0"/>
                    </a:cxn>
                    <a:cxn ang="0">
                      <a:pos x="csX1" y="csY1"/>
                    </a:cxn>
                    <a:cxn ang="0">
                      <a:pos x="csX2" y="csY2"/>
                    </a:cxn>
                  </a:cxnLst>
                  <a:rect l="l" t="t" r="r" b="b"/>
                  <a:pathLst>
                    <a:path w="117495" h="58669">
                      <a:moveTo>
                        <a:pt x="0" y="0"/>
                      </a:moveTo>
                      <a:lnTo>
                        <a:pt x="58827" y="58669"/>
                      </a:lnTo>
                      <a:lnTo>
                        <a:pt x="117496" y="0"/>
                      </a:lnTo>
                    </a:path>
                  </a:pathLst>
                </a:custGeom>
                <a:noFill/>
                <a:ln w="7856" cap="rnd">
                  <a:solidFill>
                    <a:srgbClr val="BCB5B3"/>
                  </a:solidFill>
                  <a:prstDash val="solid"/>
                  <a:round/>
                </a:ln>
              </p:spPr>
              <p:txBody>
                <a:bodyPr/>
                <a:lstStyle/>
                <a:p>
                  <a:endParaRPr lang="en-GB"/>
                </a:p>
              </p:txBody>
            </p:sp>
          </p:grpSp>
          <p:grpSp>
            <p:nvGrpSpPr>
              <p:cNvPr id="702" name="Graphic 4">
                <a:extLst>
                  <a:ext uri="{FF2B5EF4-FFF2-40B4-BE49-F238E27FC236}">
                    <a16:creationId xmlns:a16="http://schemas.microsoft.com/office/drawing/2014/main" id="{013020C5-A143-46AD-6E1D-ABDE99C11EF9}"/>
                  </a:ext>
                </a:extLst>
              </p:cNvPr>
              <p:cNvGrpSpPr/>
              <p:nvPr/>
            </p:nvGrpSpPr>
            <p:grpSpPr>
              <a:xfrm rot="16200000">
                <a:off x="4049069" y="2053610"/>
                <a:ext cx="117495" cy="1800000"/>
                <a:chOff x="845003" y="1373874"/>
                <a:chExt cx="117495" cy="1800000"/>
              </a:xfrm>
              <a:noFill/>
            </p:grpSpPr>
            <p:sp>
              <p:nvSpPr>
                <p:cNvPr id="709" name="Freeform 254">
                  <a:extLst>
                    <a:ext uri="{FF2B5EF4-FFF2-40B4-BE49-F238E27FC236}">
                      <a16:creationId xmlns:a16="http://schemas.microsoft.com/office/drawing/2014/main" id="{C9B85903-AB3B-7E5D-AFA3-6D2AABBD633B}"/>
                    </a:ext>
                  </a:extLst>
                </p:cNvPr>
                <p:cNvSpPr/>
                <p:nvPr/>
              </p:nvSpPr>
              <p:spPr>
                <a:xfrm flipH="1">
                  <a:off x="903830" y="1373874"/>
                  <a:ext cx="0" cy="1800000"/>
                </a:xfrm>
                <a:custGeom>
                  <a:avLst/>
                  <a:gdLst>
                    <a:gd name="csX0" fmla="*/ 0 w 15729"/>
                    <a:gd name="csY0" fmla="*/ 0 h 107743"/>
                    <a:gd name="csX1" fmla="*/ 0 w 15729"/>
                    <a:gd name="csY1" fmla="*/ 107744 h 107743"/>
                  </a:gdLst>
                  <a:ahLst/>
                  <a:cxnLst>
                    <a:cxn ang="0">
                      <a:pos x="csX0" y="csY0"/>
                    </a:cxn>
                    <a:cxn ang="0">
                      <a:pos x="csX1" y="csY1"/>
                    </a:cxn>
                  </a:cxnLst>
                  <a:rect l="l" t="t" r="r" b="b"/>
                  <a:pathLst>
                    <a:path w="15729" h="107743">
                      <a:moveTo>
                        <a:pt x="0" y="0"/>
                      </a:moveTo>
                      <a:lnTo>
                        <a:pt x="0" y="107744"/>
                      </a:lnTo>
                    </a:path>
                  </a:pathLst>
                </a:custGeom>
                <a:ln w="7856" cap="rnd">
                  <a:solidFill>
                    <a:schemeClr val="accent6"/>
                  </a:solidFill>
                  <a:prstDash val="sysDot"/>
                  <a:round/>
                </a:ln>
              </p:spPr>
              <p:txBody>
                <a:bodyPr/>
                <a:lstStyle/>
                <a:p>
                  <a:endParaRPr lang="en-GB"/>
                </a:p>
              </p:txBody>
            </p:sp>
            <p:sp>
              <p:nvSpPr>
                <p:cNvPr id="710" name="Freeform 255">
                  <a:extLst>
                    <a:ext uri="{FF2B5EF4-FFF2-40B4-BE49-F238E27FC236}">
                      <a16:creationId xmlns:a16="http://schemas.microsoft.com/office/drawing/2014/main" id="{A6C49199-CE23-6EBB-2A58-F9A413DCA4EC}"/>
                    </a:ext>
                  </a:extLst>
                </p:cNvPr>
                <p:cNvSpPr/>
                <p:nvPr/>
              </p:nvSpPr>
              <p:spPr>
                <a:xfrm>
                  <a:off x="845003" y="3115205"/>
                  <a:ext cx="117495" cy="58669"/>
                </a:xfrm>
                <a:custGeom>
                  <a:avLst/>
                  <a:gdLst>
                    <a:gd name="csX0" fmla="*/ 0 w 117495"/>
                    <a:gd name="csY0" fmla="*/ 0 h 58669"/>
                    <a:gd name="csX1" fmla="*/ 58827 w 117495"/>
                    <a:gd name="csY1" fmla="*/ 58669 h 58669"/>
                    <a:gd name="csX2" fmla="*/ 117496 w 117495"/>
                    <a:gd name="csY2" fmla="*/ 0 h 58669"/>
                  </a:gdLst>
                  <a:ahLst/>
                  <a:cxnLst>
                    <a:cxn ang="0">
                      <a:pos x="csX0" y="csY0"/>
                    </a:cxn>
                    <a:cxn ang="0">
                      <a:pos x="csX1" y="csY1"/>
                    </a:cxn>
                    <a:cxn ang="0">
                      <a:pos x="csX2" y="csY2"/>
                    </a:cxn>
                  </a:cxnLst>
                  <a:rect l="l" t="t" r="r" b="b"/>
                  <a:pathLst>
                    <a:path w="117495" h="58669">
                      <a:moveTo>
                        <a:pt x="0" y="0"/>
                      </a:moveTo>
                      <a:lnTo>
                        <a:pt x="58827" y="58669"/>
                      </a:lnTo>
                      <a:lnTo>
                        <a:pt x="117496" y="0"/>
                      </a:lnTo>
                    </a:path>
                  </a:pathLst>
                </a:custGeom>
                <a:noFill/>
                <a:ln w="7856" cap="rnd">
                  <a:solidFill>
                    <a:schemeClr val="accent6"/>
                  </a:solidFill>
                  <a:prstDash val="solid"/>
                  <a:round/>
                </a:ln>
              </p:spPr>
              <p:txBody>
                <a:bodyPr/>
                <a:lstStyle/>
                <a:p>
                  <a:endParaRPr lang="en-GB"/>
                </a:p>
              </p:txBody>
            </p:sp>
          </p:grpSp>
          <p:sp>
            <p:nvSpPr>
              <p:cNvPr id="703" name="Oval 256">
                <a:extLst>
                  <a:ext uri="{FF2B5EF4-FFF2-40B4-BE49-F238E27FC236}">
                    <a16:creationId xmlns:a16="http://schemas.microsoft.com/office/drawing/2014/main" id="{B85ECD12-42DB-91AB-09BD-BD8AD2543629}"/>
                  </a:ext>
                </a:extLst>
              </p:cNvPr>
              <p:cNvSpPr/>
              <p:nvPr/>
            </p:nvSpPr>
            <p:spPr>
              <a:xfrm rot="16200000">
                <a:off x="6996884" y="2899309"/>
                <a:ext cx="363026" cy="363026"/>
              </a:xfrm>
              <a:prstGeom prst="ellipse">
                <a:avLst/>
              </a:prstGeom>
              <a:solidFill>
                <a:srgbClr val="70C9BF"/>
              </a:solidFill>
              <a:ln w="15713" cap="flat">
                <a:solidFill>
                  <a:srgbClr val="FFFFFF"/>
                </a:solidFill>
                <a:prstDash val="solid"/>
                <a:miter/>
              </a:ln>
            </p:spPr>
            <p:txBody>
              <a:bodyPr/>
              <a:lstStyle/>
              <a:p>
                <a:endParaRPr lang="en-GB"/>
              </a:p>
            </p:txBody>
          </p:sp>
          <p:sp>
            <p:nvSpPr>
              <p:cNvPr id="704" name="TextBox 257">
                <a:extLst>
                  <a:ext uri="{FF2B5EF4-FFF2-40B4-BE49-F238E27FC236}">
                    <a16:creationId xmlns:a16="http://schemas.microsoft.com/office/drawing/2014/main" id="{DCE7B536-2432-033D-2522-67BDCF4583D8}"/>
                  </a:ext>
                </a:extLst>
              </p:cNvPr>
              <p:cNvSpPr txBox="1"/>
              <p:nvPr/>
            </p:nvSpPr>
            <p:spPr>
              <a:xfrm>
                <a:off x="7010577" y="2980884"/>
                <a:ext cx="348172" cy="215444"/>
              </a:xfrm>
              <a:prstGeom prst="rect">
                <a:avLst/>
              </a:prstGeom>
              <a:noFill/>
            </p:spPr>
            <p:txBody>
              <a:bodyPr wrap="none" rtlCol="0">
                <a:spAutoFit/>
              </a:bodyPr>
              <a:lstStyle/>
              <a:p>
                <a:pPr algn="ctr"/>
                <a:r>
                  <a:rPr lang="en-GB" sz="800" b="1" spc="0" baseline="0" dirty="0">
                    <a:ln/>
                    <a:solidFill>
                      <a:srgbClr val="231F20"/>
                    </a:solidFill>
                    <a:latin typeface="Avenir-Black"/>
                    <a:sym typeface="Avenir-Black"/>
                    <a:rtl val="0"/>
                  </a:rPr>
                  <a:t>PS</a:t>
                </a:r>
                <a:r>
                  <a:rPr lang="en-GB" sz="800" b="1" baseline="-25000" dirty="0">
                    <a:ln/>
                    <a:solidFill>
                      <a:srgbClr val="231F20"/>
                    </a:solidFill>
                    <a:latin typeface="Avenir-Black"/>
                    <a:sym typeface="Avenir-Black"/>
                    <a:rtl val="0"/>
                  </a:rPr>
                  <a:t>2</a:t>
                </a:r>
                <a:endParaRPr lang="en-GB" sz="800" b="1" spc="0" baseline="-25000" dirty="0">
                  <a:ln/>
                  <a:solidFill>
                    <a:srgbClr val="231F20"/>
                  </a:solidFill>
                  <a:latin typeface="Avenir-Black"/>
                  <a:sym typeface="Avenir-Black"/>
                  <a:rtl val="0"/>
                </a:endParaRPr>
              </a:p>
            </p:txBody>
          </p:sp>
          <p:sp>
            <p:nvSpPr>
              <p:cNvPr id="705" name="Freeform 258">
                <a:extLst>
                  <a:ext uri="{FF2B5EF4-FFF2-40B4-BE49-F238E27FC236}">
                    <a16:creationId xmlns:a16="http://schemas.microsoft.com/office/drawing/2014/main" id="{B23ADFB2-6D23-FDE7-4A21-7E9F6BA064BD}"/>
                  </a:ext>
                </a:extLst>
              </p:cNvPr>
              <p:cNvSpPr/>
              <p:nvPr/>
            </p:nvSpPr>
            <p:spPr>
              <a:xfrm rot="16200000">
                <a:off x="6908802" y="3446166"/>
                <a:ext cx="117495" cy="58669"/>
              </a:xfrm>
              <a:custGeom>
                <a:avLst/>
                <a:gdLst>
                  <a:gd name="csX0" fmla="*/ 0 w 117495"/>
                  <a:gd name="csY0" fmla="*/ 0 h 58669"/>
                  <a:gd name="csX1" fmla="*/ 58827 w 117495"/>
                  <a:gd name="csY1" fmla="*/ 58669 h 58669"/>
                  <a:gd name="csX2" fmla="*/ 117496 w 117495"/>
                  <a:gd name="csY2" fmla="*/ 0 h 58669"/>
                </a:gdLst>
                <a:ahLst/>
                <a:cxnLst>
                  <a:cxn ang="0">
                    <a:pos x="csX0" y="csY0"/>
                  </a:cxn>
                  <a:cxn ang="0">
                    <a:pos x="csX1" y="csY1"/>
                  </a:cxn>
                  <a:cxn ang="0">
                    <a:pos x="csX2" y="csY2"/>
                  </a:cxn>
                </a:cxnLst>
                <a:rect l="l" t="t" r="r" b="b"/>
                <a:pathLst>
                  <a:path w="117495" h="58669">
                    <a:moveTo>
                      <a:pt x="0" y="0"/>
                    </a:moveTo>
                    <a:lnTo>
                      <a:pt x="58827" y="58669"/>
                    </a:lnTo>
                    <a:lnTo>
                      <a:pt x="117496" y="0"/>
                    </a:lnTo>
                  </a:path>
                </a:pathLst>
              </a:custGeom>
              <a:noFill/>
              <a:ln w="7856" cap="rnd">
                <a:solidFill>
                  <a:srgbClr val="BCB5B3"/>
                </a:solidFill>
                <a:prstDash val="solid"/>
                <a:round/>
              </a:ln>
            </p:spPr>
            <p:txBody>
              <a:bodyPr/>
              <a:lstStyle/>
              <a:p>
                <a:endParaRPr lang="en-GB"/>
              </a:p>
            </p:txBody>
          </p:sp>
          <p:cxnSp>
            <p:nvCxnSpPr>
              <p:cNvPr id="706" name="Elbow Connector 264">
                <a:extLst>
                  <a:ext uri="{FF2B5EF4-FFF2-40B4-BE49-F238E27FC236}">
                    <a16:creationId xmlns:a16="http://schemas.microsoft.com/office/drawing/2014/main" id="{797A5A12-1159-EF22-0EBD-4707BA6DC281}"/>
                  </a:ext>
                </a:extLst>
              </p:cNvPr>
              <p:cNvCxnSpPr>
                <a:cxnSpLocks/>
                <a:stCxn id="697" idx="4"/>
                <a:endCxn id="699" idx="0"/>
              </p:cNvCxnSpPr>
              <p:nvPr/>
            </p:nvCxnSpPr>
            <p:spPr>
              <a:xfrm>
                <a:off x="5032184" y="3277994"/>
                <a:ext cx="1964700" cy="196528"/>
              </a:xfrm>
              <a:prstGeom prst="bentConnector3">
                <a:avLst>
                  <a:gd name="adj1" fmla="val 50000"/>
                </a:avLst>
              </a:prstGeom>
              <a:ln>
                <a:solidFill>
                  <a:srgbClr val="BCB5B3"/>
                </a:solidFill>
              </a:ln>
            </p:spPr>
            <p:style>
              <a:lnRef idx="1">
                <a:schemeClr val="accent1"/>
              </a:lnRef>
              <a:fillRef idx="0">
                <a:schemeClr val="accent1"/>
              </a:fillRef>
              <a:effectRef idx="0">
                <a:schemeClr val="accent1"/>
              </a:effectRef>
              <a:fontRef idx="minor">
                <a:schemeClr val="tx1"/>
              </a:fontRef>
            </p:style>
          </p:cxnSp>
          <p:cxnSp>
            <p:nvCxnSpPr>
              <p:cNvPr id="707" name="Elbow Connector 267">
                <a:extLst>
                  <a:ext uri="{FF2B5EF4-FFF2-40B4-BE49-F238E27FC236}">
                    <a16:creationId xmlns:a16="http://schemas.microsoft.com/office/drawing/2014/main" id="{764D09AC-3E85-8D5A-75F6-2C6F10D84B53}"/>
                  </a:ext>
                </a:extLst>
              </p:cNvPr>
              <p:cNvCxnSpPr>
                <a:cxnSpLocks/>
              </p:cNvCxnSpPr>
              <p:nvPr/>
            </p:nvCxnSpPr>
            <p:spPr>
              <a:xfrm rot="10800000" flipH="1">
                <a:off x="6023540" y="3072740"/>
                <a:ext cx="973344" cy="209292"/>
              </a:xfrm>
              <a:prstGeom prst="bentConnector3">
                <a:avLst>
                  <a:gd name="adj1" fmla="val -560"/>
                </a:avLst>
              </a:prstGeom>
              <a:ln>
                <a:solidFill>
                  <a:srgbClr val="BCB5B3"/>
                </a:solidFill>
              </a:ln>
            </p:spPr>
            <p:style>
              <a:lnRef idx="1">
                <a:schemeClr val="accent1"/>
              </a:lnRef>
              <a:fillRef idx="0">
                <a:schemeClr val="accent1"/>
              </a:fillRef>
              <a:effectRef idx="0">
                <a:schemeClr val="accent1"/>
              </a:effectRef>
              <a:fontRef idx="minor">
                <a:schemeClr val="tx1"/>
              </a:fontRef>
            </p:style>
          </p:cxnSp>
          <p:sp>
            <p:nvSpPr>
              <p:cNvPr id="708" name="Freeform 268">
                <a:extLst>
                  <a:ext uri="{FF2B5EF4-FFF2-40B4-BE49-F238E27FC236}">
                    <a16:creationId xmlns:a16="http://schemas.microsoft.com/office/drawing/2014/main" id="{3DBA67EE-704A-3710-63BF-7AED830B40D6}"/>
                  </a:ext>
                </a:extLst>
              </p:cNvPr>
              <p:cNvSpPr/>
              <p:nvPr/>
            </p:nvSpPr>
            <p:spPr>
              <a:xfrm rot="16200000">
                <a:off x="6908802" y="3044961"/>
                <a:ext cx="117495" cy="58669"/>
              </a:xfrm>
              <a:custGeom>
                <a:avLst/>
                <a:gdLst>
                  <a:gd name="csX0" fmla="*/ 0 w 117495"/>
                  <a:gd name="csY0" fmla="*/ 0 h 58669"/>
                  <a:gd name="csX1" fmla="*/ 58827 w 117495"/>
                  <a:gd name="csY1" fmla="*/ 58669 h 58669"/>
                  <a:gd name="csX2" fmla="*/ 117496 w 117495"/>
                  <a:gd name="csY2" fmla="*/ 0 h 58669"/>
                </a:gdLst>
                <a:ahLst/>
                <a:cxnLst>
                  <a:cxn ang="0">
                    <a:pos x="csX0" y="csY0"/>
                  </a:cxn>
                  <a:cxn ang="0">
                    <a:pos x="csX1" y="csY1"/>
                  </a:cxn>
                  <a:cxn ang="0">
                    <a:pos x="csX2" y="csY2"/>
                  </a:cxn>
                </a:cxnLst>
                <a:rect l="l" t="t" r="r" b="b"/>
                <a:pathLst>
                  <a:path w="117495" h="58669">
                    <a:moveTo>
                      <a:pt x="0" y="0"/>
                    </a:moveTo>
                    <a:lnTo>
                      <a:pt x="58827" y="58669"/>
                    </a:lnTo>
                    <a:lnTo>
                      <a:pt x="117496" y="0"/>
                    </a:lnTo>
                  </a:path>
                </a:pathLst>
              </a:custGeom>
              <a:noFill/>
              <a:ln w="7856" cap="rnd">
                <a:solidFill>
                  <a:srgbClr val="BCB5B3"/>
                </a:solidFill>
                <a:prstDash val="solid"/>
                <a:round/>
              </a:ln>
            </p:spPr>
            <p:txBody>
              <a:bodyPr/>
              <a:lstStyle/>
              <a:p>
                <a:endParaRPr lang="en-GB"/>
              </a:p>
            </p:txBody>
          </p:sp>
        </p:grpSp>
      </p:grpSp>
      <p:sp>
        <p:nvSpPr>
          <p:cNvPr id="3" name="Freeform 184">
            <a:extLst>
              <a:ext uri="{FF2B5EF4-FFF2-40B4-BE49-F238E27FC236}">
                <a16:creationId xmlns:a16="http://schemas.microsoft.com/office/drawing/2014/main" id="{568A956B-D7CC-EC2A-393C-D09E1AF40EF2}"/>
              </a:ext>
            </a:extLst>
          </p:cNvPr>
          <p:cNvSpPr/>
          <p:nvPr/>
        </p:nvSpPr>
        <p:spPr>
          <a:xfrm>
            <a:off x="6676313" y="5120701"/>
            <a:ext cx="590539" cy="257887"/>
          </a:xfrm>
          <a:custGeom>
            <a:avLst/>
            <a:gdLst>
              <a:gd name="csX0" fmla="*/ 434502 w 529839"/>
              <a:gd name="csY0" fmla="*/ 231379 h 231379"/>
              <a:gd name="csX1" fmla="*/ 13109 w 529839"/>
              <a:gd name="csY1" fmla="*/ 231379 h 231379"/>
              <a:gd name="csX2" fmla="*/ 2746 w 529839"/>
              <a:gd name="csY2" fmla="*/ 211022 h 231379"/>
              <a:gd name="csX3" fmla="*/ 72633 w 529839"/>
              <a:gd name="csY3" fmla="*/ 123424 h 231379"/>
              <a:gd name="csX4" fmla="*/ 72633 w 529839"/>
              <a:gd name="csY4" fmla="*/ 107956 h 231379"/>
              <a:gd name="csX5" fmla="*/ 2746 w 529839"/>
              <a:gd name="csY5" fmla="*/ 20357 h 231379"/>
              <a:gd name="csX6" fmla="*/ 13109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9" y="231379"/>
                </a:lnTo>
                <a:cubicBezTo>
                  <a:pt x="2248" y="231379"/>
                  <a:pt x="-3887" y="219277"/>
                  <a:pt x="2746" y="211022"/>
                </a:cubicBezTo>
                <a:lnTo>
                  <a:pt x="72633" y="123424"/>
                </a:lnTo>
                <a:cubicBezTo>
                  <a:pt x="76280" y="118855"/>
                  <a:pt x="76280" y="112524"/>
                  <a:pt x="72633" y="107956"/>
                </a:cubicBezTo>
                <a:lnTo>
                  <a:pt x="2746" y="20357"/>
                </a:lnTo>
                <a:cubicBezTo>
                  <a:pt x="-3887" y="12102"/>
                  <a:pt x="2248" y="0"/>
                  <a:pt x="13109"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70C9BF"/>
          </a:solidFill>
          <a:ln w="8276" cap="flat">
            <a:noFill/>
            <a:prstDash val="solid"/>
            <a:miter/>
          </a:ln>
        </p:spPr>
        <p:txBody>
          <a:bodyPr/>
          <a:lstStyle/>
          <a:p>
            <a:endParaRPr lang="en-GB"/>
          </a:p>
        </p:txBody>
      </p:sp>
      <p:sp>
        <p:nvSpPr>
          <p:cNvPr id="4" name="Freeform 185">
            <a:extLst>
              <a:ext uri="{FF2B5EF4-FFF2-40B4-BE49-F238E27FC236}">
                <a16:creationId xmlns:a16="http://schemas.microsoft.com/office/drawing/2014/main" id="{E8DF90FB-6FB0-F7B0-39C2-9C83FE420FFE}"/>
              </a:ext>
            </a:extLst>
          </p:cNvPr>
          <p:cNvSpPr/>
          <p:nvPr/>
        </p:nvSpPr>
        <p:spPr>
          <a:xfrm>
            <a:off x="7209739" y="5120701"/>
            <a:ext cx="590539" cy="257887"/>
          </a:xfrm>
          <a:custGeom>
            <a:avLst/>
            <a:gdLst>
              <a:gd name="csX0" fmla="*/ 434502 w 529839"/>
              <a:gd name="csY0" fmla="*/ 231379 h 231379"/>
              <a:gd name="csX1" fmla="*/ 13109 w 529839"/>
              <a:gd name="csY1" fmla="*/ 231379 h 231379"/>
              <a:gd name="csX2" fmla="*/ 2746 w 529839"/>
              <a:gd name="csY2" fmla="*/ 211022 h 231379"/>
              <a:gd name="csX3" fmla="*/ 72632 w 529839"/>
              <a:gd name="csY3" fmla="*/ 123424 h 231379"/>
              <a:gd name="csX4" fmla="*/ 72632 w 529839"/>
              <a:gd name="csY4" fmla="*/ 107956 h 231379"/>
              <a:gd name="csX5" fmla="*/ 2746 w 529839"/>
              <a:gd name="csY5" fmla="*/ 20357 h 231379"/>
              <a:gd name="csX6" fmla="*/ 13109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9" y="231379"/>
                </a:lnTo>
                <a:cubicBezTo>
                  <a:pt x="2248" y="231379"/>
                  <a:pt x="-3887" y="219277"/>
                  <a:pt x="2746" y="211022"/>
                </a:cubicBezTo>
                <a:lnTo>
                  <a:pt x="72632" y="123424"/>
                </a:lnTo>
                <a:cubicBezTo>
                  <a:pt x="76280" y="118855"/>
                  <a:pt x="76280" y="112524"/>
                  <a:pt x="72632" y="107956"/>
                </a:cubicBezTo>
                <a:lnTo>
                  <a:pt x="2746" y="20357"/>
                </a:lnTo>
                <a:cubicBezTo>
                  <a:pt x="-3887" y="12022"/>
                  <a:pt x="2248" y="0"/>
                  <a:pt x="13109"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70C9BF"/>
          </a:solidFill>
          <a:ln w="8276" cap="flat">
            <a:noFill/>
            <a:prstDash val="solid"/>
            <a:miter/>
          </a:ln>
        </p:spPr>
        <p:txBody>
          <a:bodyPr/>
          <a:lstStyle/>
          <a:p>
            <a:endParaRPr lang="en-GB"/>
          </a:p>
        </p:txBody>
      </p:sp>
      <p:sp>
        <p:nvSpPr>
          <p:cNvPr id="5" name="Freeform 186">
            <a:extLst>
              <a:ext uri="{FF2B5EF4-FFF2-40B4-BE49-F238E27FC236}">
                <a16:creationId xmlns:a16="http://schemas.microsoft.com/office/drawing/2014/main" id="{3098B7DA-6E8A-ABC3-F78E-374131790A86}"/>
              </a:ext>
            </a:extLst>
          </p:cNvPr>
          <p:cNvSpPr/>
          <p:nvPr/>
        </p:nvSpPr>
        <p:spPr>
          <a:xfrm>
            <a:off x="7743257" y="5120701"/>
            <a:ext cx="590539" cy="257887"/>
          </a:xfrm>
          <a:custGeom>
            <a:avLst/>
            <a:gdLst>
              <a:gd name="csX0" fmla="*/ 434502 w 529839"/>
              <a:gd name="csY0" fmla="*/ 231379 h 231379"/>
              <a:gd name="csX1" fmla="*/ 13109 w 529839"/>
              <a:gd name="csY1" fmla="*/ 231379 h 231379"/>
              <a:gd name="csX2" fmla="*/ 2746 w 529839"/>
              <a:gd name="csY2" fmla="*/ 211022 h 231379"/>
              <a:gd name="csX3" fmla="*/ 72633 w 529839"/>
              <a:gd name="csY3" fmla="*/ 123424 h 231379"/>
              <a:gd name="csX4" fmla="*/ 72633 w 529839"/>
              <a:gd name="csY4" fmla="*/ 107956 h 231379"/>
              <a:gd name="csX5" fmla="*/ 2746 w 529839"/>
              <a:gd name="csY5" fmla="*/ 20357 h 231379"/>
              <a:gd name="csX6" fmla="*/ 13109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9" y="231379"/>
                </a:lnTo>
                <a:cubicBezTo>
                  <a:pt x="2248" y="231379"/>
                  <a:pt x="-3887" y="219277"/>
                  <a:pt x="2746" y="211022"/>
                </a:cubicBezTo>
                <a:lnTo>
                  <a:pt x="72633" y="123424"/>
                </a:lnTo>
                <a:cubicBezTo>
                  <a:pt x="76280" y="118855"/>
                  <a:pt x="76280" y="112524"/>
                  <a:pt x="72633" y="107956"/>
                </a:cubicBezTo>
                <a:lnTo>
                  <a:pt x="2746" y="20357"/>
                </a:lnTo>
                <a:cubicBezTo>
                  <a:pt x="-3887" y="12022"/>
                  <a:pt x="2248" y="0"/>
                  <a:pt x="13109"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70C9BF"/>
          </a:solidFill>
          <a:ln w="8276" cap="flat">
            <a:noFill/>
            <a:prstDash val="solid"/>
            <a:miter/>
          </a:ln>
        </p:spPr>
        <p:txBody>
          <a:bodyPr/>
          <a:lstStyle/>
          <a:p>
            <a:endParaRPr lang="en-GB"/>
          </a:p>
        </p:txBody>
      </p:sp>
      <p:sp>
        <p:nvSpPr>
          <p:cNvPr id="6" name="Freeform 187">
            <a:extLst>
              <a:ext uri="{FF2B5EF4-FFF2-40B4-BE49-F238E27FC236}">
                <a16:creationId xmlns:a16="http://schemas.microsoft.com/office/drawing/2014/main" id="{042CF196-E5FC-971F-8E77-958CCBE35838}"/>
              </a:ext>
            </a:extLst>
          </p:cNvPr>
          <p:cNvSpPr/>
          <p:nvPr/>
        </p:nvSpPr>
        <p:spPr>
          <a:xfrm>
            <a:off x="8810200" y="5120701"/>
            <a:ext cx="590539" cy="257887"/>
          </a:xfrm>
          <a:custGeom>
            <a:avLst/>
            <a:gdLst>
              <a:gd name="csX0" fmla="*/ 434502 w 529839"/>
              <a:gd name="csY0" fmla="*/ 231379 h 231379"/>
              <a:gd name="csX1" fmla="*/ 13109 w 529839"/>
              <a:gd name="csY1" fmla="*/ 231379 h 231379"/>
              <a:gd name="csX2" fmla="*/ 2746 w 529839"/>
              <a:gd name="csY2" fmla="*/ 211022 h 231379"/>
              <a:gd name="csX3" fmla="*/ 72632 w 529839"/>
              <a:gd name="csY3" fmla="*/ 123424 h 231379"/>
              <a:gd name="csX4" fmla="*/ 72632 w 529839"/>
              <a:gd name="csY4" fmla="*/ 107956 h 231379"/>
              <a:gd name="csX5" fmla="*/ 2746 w 529839"/>
              <a:gd name="csY5" fmla="*/ 20357 h 231379"/>
              <a:gd name="csX6" fmla="*/ 13109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9" y="231379"/>
                </a:lnTo>
                <a:cubicBezTo>
                  <a:pt x="2248" y="231379"/>
                  <a:pt x="-3887" y="219277"/>
                  <a:pt x="2746" y="211022"/>
                </a:cubicBezTo>
                <a:lnTo>
                  <a:pt x="72632" y="123424"/>
                </a:lnTo>
                <a:cubicBezTo>
                  <a:pt x="76280" y="118855"/>
                  <a:pt x="76280" y="112524"/>
                  <a:pt x="72632" y="107956"/>
                </a:cubicBezTo>
                <a:lnTo>
                  <a:pt x="2746" y="20357"/>
                </a:lnTo>
                <a:cubicBezTo>
                  <a:pt x="-3887" y="12022"/>
                  <a:pt x="2248" y="0"/>
                  <a:pt x="13109"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CDC984"/>
          </a:solidFill>
          <a:ln w="8276" cap="flat">
            <a:noFill/>
            <a:prstDash val="solid"/>
            <a:miter/>
          </a:ln>
        </p:spPr>
        <p:txBody>
          <a:bodyPr/>
          <a:lstStyle/>
          <a:p>
            <a:endParaRPr lang="en-GB"/>
          </a:p>
        </p:txBody>
      </p:sp>
      <p:sp>
        <p:nvSpPr>
          <p:cNvPr id="7" name="Freeform 188">
            <a:extLst>
              <a:ext uri="{FF2B5EF4-FFF2-40B4-BE49-F238E27FC236}">
                <a16:creationId xmlns:a16="http://schemas.microsoft.com/office/drawing/2014/main" id="{C52C1988-13A9-3F14-53E2-98665209A312}"/>
              </a:ext>
            </a:extLst>
          </p:cNvPr>
          <p:cNvSpPr/>
          <p:nvPr/>
        </p:nvSpPr>
        <p:spPr>
          <a:xfrm>
            <a:off x="9877054" y="5120701"/>
            <a:ext cx="590539" cy="257887"/>
          </a:xfrm>
          <a:custGeom>
            <a:avLst/>
            <a:gdLst>
              <a:gd name="csX0" fmla="*/ 434502 w 529839"/>
              <a:gd name="csY0" fmla="*/ 231379 h 231379"/>
              <a:gd name="csX1" fmla="*/ 13108 w 529839"/>
              <a:gd name="csY1" fmla="*/ 231379 h 231379"/>
              <a:gd name="csX2" fmla="*/ 2746 w 529839"/>
              <a:gd name="csY2" fmla="*/ 211022 h 231379"/>
              <a:gd name="csX3" fmla="*/ 72632 w 529839"/>
              <a:gd name="csY3" fmla="*/ 123424 h 231379"/>
              <a:gd name="csX4" fmla="*/ 72632 w 529839"/>
              <a:gd name="csY4" fmla="*/ 107956 h 231379"/>
              <a:gd name="csX5" fmla="*/ 2746 w 529839"/>
              <a:gd name="csY5" fmla="*/ 20357 h 231379"/>
              <a:gd name="csX6" fmla="*/ 13108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8" y="231379"/>
                </a:lnTo>
                <a:cubicBezTo>
                  <a:pt x="2248" y="231379"/>
                  <a:pt x="-3886" y="219277"/>
                  <a:pt x="2746" y="211022"/>
                </a:cubicBezTo>
                <a:lnTo>
                  <a:pt x="72632" y="123424"/>
                </a:lnTo>
                <a:cubicBezTo>
                  <a:pt x="76280" y="118855"/>
                  <a:pt x="76280" y="112524"/>
                  <a:pt x="72632" y="107956"/>
                </a:cubicBezTo>
                <a:lnTo>
                  <a:pt x="2746" y="20357"/>
                </a:lnTo>
                <a:cubicBezTo>
                  <a:pt x="-3886" y="12022"/>
                  <a:pt x="2248" y="0"/>
                  <a:pt x="13108"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00A99A"/>
          </a:solidFill>
          <a:ln w="8276" cap="flat">
            <a:noFill/>
            <a:prstDash val="solid"/>
            <a:miter/>
          </a:ln>
        </p:spPr>
        <p:txBody>
          <a:bodyPr/>
          <a:lstStyle/>
          <a:p>
            <a:endParaRPr lang="en-GB"/>
          </a:p>
        </p:txBody>
      </p:sp>
      <p:sp>
        <p:nvSpPr>
          <p:cNvPr id="8" name="Freeform 189">
            <a:extLst>
              <a:ext uri="{FF2B5EF4-FFF2-40B4-BE49-F238E27FC236}">
                <a16:creationId xmlns:a16="http://schemas.microsoft.com/office/drawing/2014/main" id="{61931E96-8A41-C5FE-E612-5DF60845459B}"/>
              </a:ext>
            </a:extLst>
          </p:cNvPr>
          <p:cNvSpPr/>
          <p:nvPr/>
        </p:nvSpPr>
        <p:spPr>
          <a:xfrm>
            <a:off x="10410571" y="5120701"/>
            <a:ext cx="590539" cy="257887"/>
          </a:xfrm>
          <a:custGeom>
            <a:avLst/>
            <a:gdLst>
              <a:gd name="csX0" fmla="*/ 434502 w 529839"/>
              <a:gd name="csY0" fmla="*/ 231379 h 231379"/>
              <a:gd name="csX1" fmla="*/ 13108 w 529839"/>
              <a:gd name="csY1" fmla="*/ 231379 h 231379"/>
              <a:gd name="csX2" fmla="*/ 2746 w 529839"/>
              <a:gd name="csY2" fmla="*/ 211022 h 231379"/>
              <a:gd name="csX3" fmla="*/ 72632 w 529839"/>
              <a:gd name="csY3" fmla="*/ 123424 h 231379"/>
              <a:gd name="csX4" fmla="*/ 72632 w 529839"/>
              <a:gd name="csY4" fmla="*/ 107956 h 231379"/>
              <a:gd name="csX5" fmla="*/ 2746 w 529839"/>
              <a:gd name="csY5" fmla="*/ 20357 h 231379"/>
              <a:gd name="csX6" fmla="*/ 13108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8" y="231379"/>
                </a:lnTo>
                <a:cubicBezTo>
                  <a:pt x="2248" y="231379"/>
                  <a:pt x="-3886" y="219277"/>
                  <a:pt x="2746" y="211022"/>
                </a:cubicBezTo>
                <a:lnTo>
                  <a:pt x="72632" y="123424"/>
                </a:lnTo>
                <a:cubicBezTo>
                  <a:pt x="76280" y="118855"/>
                  <a:pt x="76280" y="112524"/>
                  <a:pt x="72632" y="107956"/>
                </a:cubicBezTo>
                <a:lnTo>
                  <a:pt x="2746" y="20357"/>
                </a:lnTo>
                <a:cubicBezTo>
                  <a:pt x="-3886" y="12022"/>
                  <a:pt x="2248" y="0"/>
                  <a:pt x="13108"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F1EFB4"/>
          </a:solidFill>
          <a:ln w="8276" cap="flat">
            <a:noFill/>
            <a:prstDash val="solid"/>
            <a:miter/>
          </a:ln>
        </p:spPr>
        <p:txBody>
          <a:bodyPr/>
          <a:lstStyle/>
          <a:p>
            <a:endParaRPr lang="en-GB"/>
          </a:p>
        </p:txBody>
      </p:sp>
      <p:sp>
        <p:nvSpPr>
          <p:cNvPr id="9" name="Freeform 190">
            <a:extLst>
              <a:ext uri="{FF2B5EF4-FFF2-40B4-BE49-F238E27FC236}">
                <a16:creationId xmlns:a16="http://schemas.microsoft.com/office/drawing/2014/main" id="{5D7F9330-A9AF-2935-BA79-F4890FB374F6}"/>
              </a:ext>
            </a:extLst>
          </p:cNvPr>
          <p:cNvSpPr/>
          <p:nvPr/>
        </p:nvSpPr>
        <p:spPr>
          <a:xfrm>
            <a:off x="10943997" y="5120701"/>
            <a:ext cx="590539" cy="257887"/>
          </a:xfrm>
          <a:custGeom>
            <a:avLst/>
            <a:gdLst>
              <a:gd name="csX0" fmla="*/ 434502 w 529839"/>
              <a:gd name="csY0" fmla="*/ 231379 h 231379"/>
              <a:gd name="csX1" fmla="*/ 13109 w 529839"/>
              <a:gd name="csY1" fmla="*/ 231379 h 231379"/>
              <a:gd name="csX2" fmla="*/ 2746 w 529839"/>
              <a:gd name="csY2" fmla="*/ 211022 h 231379"/>
              <a:gd name="csX3" fmla="*/ 72633 w 529839"/>
              <a:gd name="csY3" fmla="*/ 123424 h 231379"/>
              <a:gd name="csX4" fmla="*/ 72633 w 529839"/>
              <a:gd name="csY4" fmla="*/ 107956 h 231379"/>
              <a:gd name="csX5" fmla="*/ 2746 w 529839"/>
              <a:gd name="csY5" fmla="*/ 20357 h 231379"/>
              <a:gd name="csX6" fmla="*/ 13109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9" y="231379"/>
                </a:lnTo>
                <a:cubicBezTo>
                  <a:pt x="2248" y="231379"/>
                  <a:pt x="-3887" y="219277"/>
                  <a:pt x="2746" y="211022"/>
                </a:cubicBezTo>
                <a:lnTo>
                  <a:pt x="72633" y="123424"/>
                </a:lnTo>
                <a:cubicBezTo>
                  <a:pt x="76280" y="118855"/>
                  <a:pt x="76280" y="112524"/>
                  <a:pt x="72633" y="107956"/>
                </a:cubicBezTo>
                <a:lnTo>
                  <a:pt x="2746" y="20357"/>
                </a:lnTo>
                <a:cubicBezTo>
                  <a:pt x="-3887" y="12022"/>
                  <a:pt x="2248" y="0"/>
                  <a:pt x="13109"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F47E55"/>
          </a:solidFill>
          <a:ln w="8276" cap="flat">
            <a:noFill/>
            <a:prstDash val="solid"/>
            <a:miter/>
          </a:ln>
        </p:spPr>
        <p:txBody>
          <a:bodyPr/>
          <a:lstStyle/>
          <a:p>
            <a:endParaRPr lang="en-GB"/>
          </a:p>
        </p:txBody>
      </p:sp>
      <p:sp>
        <p:nvSpPr>
          <p:cNvPr id="10" name="TextBox 191">
            <a:extLst>
              <a:ext uri="{FF2B5EF4-FFF2-40B4-BE49-F238E27FC236}">
                <a16:creationId xmlns:a16="http://schemas.microsoft.com/office/drawing/2014/main" id="{CCB16706-68B2-52FB-21BE-DE1AE25B76EE}"/>
              </a:ext>
            </a:extLst>
          </p:cNvPr>
          <p:cNvSpPr txBox="1"/>
          <p:nvPr/>
        </p:nvSpPr>
        <p:spPr>
          <a:xfrm>
            <a:off x="6813171" y="5141384"/>
            <a:ext cx="316836" cy="223936"/>
          </a:xfrm>
          <a:prstGeom prst="rect">
            <a:avLst/>
          </a:prstGeom>
          <a:noFill/>
        </p:spPr>
        <p:txBody>
          <a:bodyPr wrap="none" rtlCol="0">
            <a:spAutoFit/>
          </a:bodyPr>
          <a:lstStyle/>
          <a:p>
            <a:pPr algn="l"/>
            <a:r>
              <a:rPr lang="en-GB" sz="750" b="1" spc="0" baseline="0">
                <a:ln/>
                <a:solidFill>
                  <a:srgbClr val="231F20"/>
                </a:solidFill>
                <a:latin typeface="Avenir-Black"/>
                <a:sym typeface="Avenir-Black"/>
                <a:rtl val="0"/>
              </a:rPr>
              <a:t>FE</a:t>
            </a:r>
          </a:p>
        </p:txBody>
      </p:sp>
      <p:sp>
        <p:nvSpPr>
          <p:cNvPr id="11" name="TextBox 192">
            <a:extLst>
              <a:ext uri="{FF2B5EF4-FFF2-40B4-BE49-F238E27FC236}">
                <a16:creationId xmlns:a16="http://schemas.microsoft.com/office/drawing/2014/main" id="{69C7DBE6-4F8E-C514-5E2C-95DBC6ACE3A3}"/>
              </a:ext>
            </a:extLst>
          </p:cNvPr>
          <p:cNvSpPr txBox="1"/>
          <p:nvPr/>
        </p:nvSpPr>
        <p:spPr>
          <a:xfrm>
            <a:off x="7311577" y="5141383"/>
            <a:ext cx="386968" cy="223936"/>
          </a:xfrm>
          <a:prstGeom prst="rect">
            <a:avLst/>
          </a:prstGeom>
          <a:noFill/>
        </p:spPr>
        <p:txBody>
          <a:bodyPr wrap="none" rtlCol="0">
            <a:spAutoFit/>
          </a:bodyPr>
          <a:lstStyle/>
          <a:p>
            <a:pPr algn="l"/>
            <a:r>
              <a:rPr lang="en-GB" sz="750" b="1" spc="0" baseline="0" dirty="0">
                <a:ln/>
                <a:solidFill>
                  <a:srgbClr val="231F20"/>
                </a:solidFill>
                <a:latin typeface="Avenir-Black"/>
                <a:sym typeface="Avenir-Black"/>
                <a:rtl val="0"/>
              </a:rPr>
              <a:t>REV</a:t>
            </a:r>
          </a:p>
        </p:txBody>
      </p:sp>
      <p:sp>
        <p:nvSpPr>
          <p:cNvPr id="12" name="TextBox 193">
            <a:extLst>
              <a:ext uri="{FF2B5EF4-FFF2-40B4-BE49-F238E27FC236}">
                <a16:creationId xmlns:a16="http://schemas.microsoft.com/office/drawing/2014/main" id="{0585619B-2536-5887-88FA-6240621AEB7C}"/>
              </a:ext>
            </a:extLst>
          </p:cNvPr>
          <p:cNvSpPr txBox="1"/>
          <p:nvPr/>
        </p:nvSpPr>
        <p:spPr>
          <a:xfrm>
            <a:off x="7843340" y="5141383"/>
            <a:ext cx="390295" cy="223936"/>
          </a:xfrm>
          <a:prstGeom prst="rect">
            <a:avLst/>
          </a:prstGeom>
          <a:noFill/>
        </p:spPr>
        <p:txBody>
          <a:bodyPr wrap="none" rtlCol="0">
            <a:spAutoFit/>
          </a:bodyPr>
          <a:lstStyle/>
          <a:p>
            <a:pPr algn="l"/>
            <a:r>
              <a:rPr lang="en-GB" sz="750" b="1" spc="0" baseline="0">
                <a:ln/>
                <a:solidFill>
                  <a:srgbClr val="231F20"/>
                </a:solidFill>
                <a:latin typeface="Avenir-Black"/>
                <a:sym typeface="Avenir-Black"/>
                <a:rtl val="0"/>
              </a:rPr>
              <a:t>SCH</a:t>
            </a:r>
          </a:p>
        </p:txBody>
      </p:sp>
      <p:grpSp>
        <p:nvGrpSpPr>
          <p:cNvPr id="13" name="Graphic 10">
            <a:extLst>
              <a:ext uri="{FF2B5EF4-FFF2-40B4-BE49-F238E27FC236}">
                <a16:creationId xmlns:a16="http://schemas.microsoft.com/office/drawing/2014/main" id="{ED7D1EAB-AE10-CD25-37E8-CA5D82BEA0F0}"/>
              </a:ext>
            </a:extLst>
          </p:cNvPr>
          <p:cNvGrpSpPr/>
          <p:nvPr/>
        </p:nvGrpSpPr>
        <p:grpSpPr>
          <a:xfrm>
            <a:off x="8276683" y="5120701"/>
            <a:ext cx="590539" cy="257887"/>
            <a:chOff x="-204400" y="3774312"/>
            <a:chExt cx="529839" cy="231379"/>
          </a:xfrm>
        </p:grpSpPr>
        <p:sp>
          <p:nvSpPr>
            <p:cNvPr id="23" name="Freeform 195">
              <a:extLst>
                <a:ext uri="{FF2B5EF4-FFF2-40B4-BE49-F238E27FC236}">
                  <a16:creationId xmlns:a16="http://schemas.microsoft.com/office/drawing/2014/main" id="{8D124858-89B3-0C9B-980E-79ECA95F2B61}"/>
                </a:ext>
              </a:extLst>
            </p:cNvPr>
            <p:cNvSpPr/>
            <p:nvPr/>
          </p:nvSpPr>
          <p:spPr>
            <a:xfrm>
              <a:off x="-204400" y="3774312"/>
              <a:ext cx="529839" cy="231379"/>
            </a:xfrm>
            <a:custGeom>
              <a:avLst/>
              <a:gdLst>
                <a:gd name="csX0" fmla="*/ 434502 w 529839"/>
                <a:gd name="csY0" fmla="*/ 231379 h 231379"/>
                <a:gd name="csX1" fmla="*/ 13109 w 529839"/>
                <a:gd name="csY1" fmla="*/ 231379 h 231379"/>
                <a:gd name="csX2" fmla="*/ 2746 w 529839"/>
                <a:gd name="csY2" fmla="*/ 211022 h 231379"/>
                <a:gd name="csX3" fmla="*/ 72633 w 529839"/>
                <a:gd name="csY3" fmla="*/ 123424 h 231379"/>
                <a:gd name="csX4" fmla="*/ 72633 w 529839"/>
                <a:gd name="csY4" fmla="*/ 107956 h 231379"/>
                <a:gd name="csX5" fmla="*/ 2746 w 529839"/>
                <a:gd name="csY5" fmla="*/ 20357 h 231379"/>
                <a:gd name="csX6" fmla="*/ 13109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9" y="231379"/>
                  </a:lnTo>
                  <a:cubicBezTo>
                    <a:pt x="2248" y="231379"/>
                    <a:pt x="-3887" y="219277"/>
                    <a:pt x="2746" y="211022"/>
                  </a:cubicBezTo>
                  <a:lnTo>
                    <a:pt x="72633" y="123424"/>
                  </a:lnTo>
                  <a:cubicBezTo>
                    <a:pt x="76280" y="118855"/>
                    <a:pt x="76280" y="112524"/>
                    <a:pt x="72633" y="107956"/>
                  </a:cubicBezTo>
                  <a:lnTo>
                    <a:pt x="2746" y="20357"/>
                  </a:lnTo>
                  <a:cubicBezTo>
                    <a:pt x="-3887" y="12022"/>
                    <a:pt x="2248" y="0"/>
                    <a:pt x="13109"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70C9BF"/>
            </a:solidFill>
            <a:ln w="8276" cap="flat">
              <a:noFill/>
              <a:prstDash val="solid"/>
              <a:miter/>
            </a:ln>
          </p:spPr>
          <p:txBody>
            <a:bodyPr/>
            <a:lstStyle/>
            <a:p>
              <a:endParaRPr lang="en-GB"/>
            </a:p>
          </p:txBody>
        </p:sp>
        <p:sp>
          <p:nvSpPr>
            <p:cNvPr id="24" name="TextBox 196">
              <a:extLst>
                <a:ext uri="{FF2B5EF4-FFF2-40B4-BE49-F238E27FC236}">
                  <a16:creationId xmlns:a16="http://schemas.microsoft.com/office/drawing/2014/main" id="{BDE36B6D-23AF-8A2B-7B0D-57194ACDD907}"/>
                </a:ext>
              </a:extLst>
            </p:cNvPr>
            <p:cNvSpPr txBox="1"/>
            <p:nvPr/>
          </p:nvSpPr>
          <p:spPr>
            <a:xfrm>
              <a:off x="-110046" y="3792868"/>
              <a:ext cx="232041" cy="200918"/>
            </a:xfrm>
            <a:prstGeom prst="rect">
              <a:avLst/>
            </a:prstGeom>
            <a:noFill/>
          </p:spPr>
          <p:txBody>
            <a:bodyPr wrap="none" rtlCol="0">
              <a:spAutoFit/>
            </a:bodyPr>
            <a:lstStyle/>
            <a:p>
              <a:pPr algn="l"/>
              <a:r>
                <a:rPr lang="en-GB" sz="750" b="1" spc="-50" baseline="0">
                  <a:ln/>
                  <a:solidFill>
                    <a:srgbClr val="231F20"/>
                  </a:solidFill>
                  <a:latin typeface="Avenir-Black"/>
                  <a:sym typeface="Avenir-Black"/>
                  <a:rtl val="0"/>
                </a:rPr>
                <a:t>F</a:t>
              </a:r>
            </a:p>
          </p:txBody>
        </p:sp>
        <p:sp>
          <p:nvSpPr>
            <p:cNvPr id="25" name="TextBox 197">
              <a:extLst>
                <a:ext uri="{FF2B5EF4-FFF2-40B4-BE49-F238E27FC236}">
                  <a16:creationId xmlns:a16="http://schemas.microsoft.com/office/drawing/2014/main" id="{CD3D6C48-C821-B342-74FB-5B2C02EB663D}"/>
                </a:ext>
              </a:extLst>
            </p:cNvPr>
            <p:cNvSpPr txBox="1"/>
            <p:nvPr/>
          </p:nvSpPr>
          <p:spPr>
            <a:xfrm>
              <a:off x="-65445" y="3792868"/>
              <a:ext cx="296539" cy="200918"/>
            </a:xfrm>
            <a:prstGeom prst="rect">
              <a:avLst/>
            </a:prstGeom>
            <a:noFill/>
          </p:spPr>
          <p:txBody>
            <a:bodyPr wrap="none" rtlCol="0">
              <a:spAutoFit/>
            </a:bodyPr>
            <a:lstStyle/>
            <a:p>
              <a:pPr algn="l"/>
              <a:r>
                <a:rPr lang="en-GB" sz="750" b="1" spc="0" baseline="0">
                  <a:ln/>
                  <a:solidFill>
                    <a:srgbClr val="231F20"/>
                  </a:solidFill>
                  <a:latin typeface="Avenir-Black"/>
                  <a:sym typeface="Avenir-Black"/>
                  <a:rtl val="0"/>
                </a:rPr>
                <a:t>AP</a:t>
              </a:r>
            </a:p>
          </p:txBody>
        </p:sp>
      </p:grpSp>
      <p:sp>
        <p:nvSpPr>
          <p:cNvPr id="14" name="TextBox 198">
            <a:extLst>
              <a:ext uri="{FF2B5EF4-FFF2-40B4-BE49-F238E27FC236}">
                <a16:creationId xmlns:a16="http://schemas.microsoft.com/office/drawing/2014/main" id="{598585ED-4CC1-857E-C7B1-58DC786773E9}"/>
              </a:ext>
            </a:extLst>
          </p:cNvPr>
          <p:cNvSpPr txBox="1"/>
          <p:nvPr/>
        </p:nvSpPr>
        <p:spPr>
          <a:xfrm>
            <a:off x="8947889" y="5141383"/>
            <a:ext cx="315080" cy="223936"/>
          </a:xfrm>
          <a:prstGeom prst="rect">
            <a:avLst/>
          </a:prstGeom>
          <a:noFill/>
        </p:spPr>
        <p:txBody>
          <a:bodyPr wrap="none" rtlCol="0">
            <a:spAutoFit/>
          </a:bodyPr>
          <a:lstStyle/>
          <a:p>
            <a:pPr algn="l"/>
            <a:r>
              <a:rPr lang="en-GB" sz="750" b="1" spc="0" baseline="0">
                <a:ln/>
                <a:solidFill>
                  <a:srgbClr val="231F20"/>
                </a:solidFill>
                <a:latin typeface="Avenir-Black"/>
                <a:sym typeface="Avenir-Black"/>
                <a:rtl val="0"/>
              </a:rPr>
              <a:t>PS</a:t>
            </a:r>
          </a:p>
        </p:txBody>
      </p:sp>
      <p:sp>
        <p:nvSpPr>
          <p:cNvPr id="15" name="TextBox 199">
            <a:extLst>
              <a:ext uri="{FF2B5EF4-FFF2-40B4-BE49-F238E27FC236}">
                <a16:creationId xmlns:a16="http://schemas.microsoft.com/office/drawing/2014/main" id="{99CEC579-C9E0-8501-87AF-7D260EF28BF9}"/>
              </a:ext>
            </a:extLst>
          </p:cNvPr>
          <p:cNvSpPr txBox="1"/>
          <p:nvPr/>
        </p:nvSpPr>
        <p:spPr>
          <a:xfrm>
            <a:off x="9965217" y="5141383"/>
            <a:ext cx="414226" cy="223936"/>
          </a:xfrm>
          <a:prstGeom prst="rect">
            <a:avLst/>
          </a:prstGeom>
          <a:noFill/>
        </p:spPr>
        <p:txBody>
          <a:bodyPr wrap="none" rtlCol="0">
            <a:spAutoFit/>
          </a:bodyPr>
          <a:lstStyle/>
          <a:p>
            <a:pPr algn="l"/>
            <a:r>
              <a:rPr lang="en-GB" sz="750" b="1" spc="0" baseline="0" dirty="0">
                <a:ln/>
                <a:solidFill>
                  <a:srgbClr val="FFFFFF"/>
                </a:solidFill>
                <a:latin typeface="Avenir-Black"/>
                <a:sym typeface="Avenir-Black"/>
                <a:rtl val="0"/>
              </a:rPr>
              <a:t>SDM</a:t>
            </a:r>
          </a:p>
        </p:txBody>
      </p:sp>
      <p:sp>
        <p:nvSpPr>
          <p:cNvPr id="16" name="TextBox 200">
            <a:extLst>
              <a:ext uri="{FF2B5EF4-FFF2-40B4-BE49-F238E27FC236}">
                <a16:creationId xmlns:a16="http://schemas.microsoft.com/office/drawing/2014/main" id="{026E8610-F8FB-3E00-E391-2B62F9B2FF07}"/>
              </a:ext>
            </a:extLst>
          </p:cNvPr>
          <p:cNvSpPr txBox="1"/>
          <p:nvPr/>
        </p:nvSpPr>
        <p:spPr>
          <a:xfrm>
            <a:off x="10547428" y="5141383"/>
            <a:ext cx="316836" cy="223936"/>
          </a:xfrm>
          <a:prstGeom prst="rect">
            <a:avLst/>
          </a:prstGeom>
          <a:noFill/>
        </p:spPr>
        <p:txBody>
          <a:bodyPr wrap="none" rtlCol="0">
            <a:spAutoFit/>
          </a:bodyPr>
          <a:lstStyle/>
          <a:p>
            <a:pPr algn="l"/>
            <a:r>
              <a:rPr lang="en-GB" sz="750" b="1" spc="0" baseline="0">
                <a:ln/>
                <a:solidFill>
                  <a:srgbClr val="231F20"/>
                </a:solidFill>
                <a:latin typeface="Avenir-Black"/>
                <a:sym typeface="Avenir-Black"/>
                <a:rtl val="0"/>
              </a:rPr>
              <a:t>PF</a:t>
            </a:r>
          </a:p>
        </p:txBody>
      </p:sp>
      <p:sp>
        <p:nvSpPr>
          <p:cNvPr id="17" name="TextBox 201">
            <a:extLst>
              <a:ext uri="{FF2B5EF4-FFF2-40B4-BE49-F238E27FC236}">
                <a16:creationId xmlns:a16="http://schemas.microsoft.com/office/drawing/2014/main" id="{828DB6FE-265A-B296-E1AA-53DB54182953}"/>
              </a:ext>
            </a:extLst>
          </p:cNvPr>
          <p:cNvSpPr txBox="1"/>
          <p:nvPr/>
        </p:nvSpPr>
        <p:spPr>
          <a:xfrm>
            <a:off x="11078358" y="5141383"/>
            <a:ext cx="321918" cy="223936"/>
          </a:xfrm>
          <a:prstGeom prst="rect">
            <a:avLst/>
          </a:prstGeom>
          <a:noFill/>
        </p:spPr>
        <p:txBody>
          <a:bodyPr wrap="none" rtlCol="0">
            <a:spAutoFit/>
          </a:bodyPr>
          <a:lstStyle/>
          <a:p>
            <a:pPr algn="l"/>
            <a:r>
              <a:rPr lang="en-GB" sz="750" b="1" spc="0" baseline="0" dirty="0">
                <a:ln/>
                <a:solidFill>
                  <a:srgbClr val="FFFFFF"/>
                </a:solidFill>
                <a:latin typeface="Avenir-Black"/>
                <a:sym typeface="Avenir-Black"/>
                <a:rtl val="0"/>
              </a:rPr>
              <a:t>BP</a:t>
            </a:r>
          </a:p>
        </p:txBody>
      </p:sp>
      <p:sp>
        <p:nvSpPr>
          <p:cNvPr id="18" name="Freeform 202">
            <a:extLst>
              <a:ext uri="{FF2B5EF4-FFF2-40B4-BE49-F238E27FC236}">
                <a16:creationId xmlns:a16="http://schemas.microsoft.com/office/drawing/2014/main" id="{AF165A8E-3E64-B563-28F0-15AC2ED75C75}"/>
              </a:ext>
            </a:extLst>
          </p:cNvPr>
          <p:cNvSpPr/>
          <p:nvPr/>
        </p:nvSpPr>
        <p:spPr>
          <a:xfrm>
            <a:off x="9343626" y="5120701"/>
            <a:ext cx="590539" cy="257887"/>
          </a:xfrm>
          <a:custGeom>
            <a:avLst/>
            <a:gdLst>
              <a:gd name="csX0" fmla="*/ 434502 w 529839"/>
              <a:gd name="csY0" fmla="*/ 231379 h 231379"/>
              <a:gd name="csX1" fmla="*/ 13109 w 529839"/>
              <a:gd name="csY1" fmla="*/ 231379 h 231379"/>
              <a:gd name="csX2" fmla="*/ 2746 w 529839"/>
              <a:gd name="csY2" fmla="*/ 211022 h 231379"/>
              <a:gd name="csX3" fmla="*/ 72633 w 529839"/>
              <a:gd name="csY3" fmla="*/ 123424 h 231379"/>
              <a:gd name="csX4" fmla="*/ 72633 w 529839"/>
              <a:gd name="csY4" fmla="*/ 107956 h 231379"/>
              <a:gd name="csX5" fmla="*/ 2746 w 529839"/>
              <a:gd name="csY5" fmla="*/ 20357 h 231379"/>
              <a:gd name="csX6" fmla="*/ 13109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9" y="231379"/>
                </a:lnTo>
                <a:cubicBezTo>
                  <a:pt x="2248" y="231379"/>
                  <a:pt x="-3887" y="219277"/>
                  <a:pt x="2746" y="211022"/>
                </a:cubicBezTo>
                <a:lnTo>
                  <a:pt x="72633" y="123424"/>
                </a:lnTo>
                <a:cubicBezTo>
                  <a:pt x="76280" y="118855"/>
                  <a:pt x="76280" y="112524"/>
                  <a:pt x="72633" y="107956"/>
                </a:cubicBezTo>
                <a:lnTo>
                  <a:pt x="2746" y="20357"/>
                </a:lnTo>
                <a:cubicBezTo>
                  <a:pt x="-3887" y="12022"/>
                  <a:pt x="2248" y="0"/>
                  <a:pt x="13109"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CDC984"/>
          </a:solidFill>
          <a:ln w="8276" cap="flat">
            <a:noFill/>
            <a:prstDash val="solid"/>
            <a:miter/>
          </a:ln>
        </p:spPr>
        <p:txBody>
          <a:bodyPr/>
          <a:lstStyle/>
          <a:p>
            <a:endParaRPr lang="en-GB"/>
          </a:p>
        </p:txBody>
      </p:sp>
      <p:sp>
        <p:nvSpPr>
          <p:cNvPr id="19" name="TextBox 203">
            <a:extLst>
              <a:ext uri="{FF2B5EF4-FFF2-40B4-BE49-F238E27FC236}">
                <a16:creationId xmlns:a16="http://schemas.microsoft.com/office/drawing/2014/main" id="{B2987690-8ED8-D32B-8217-2E1C66AAD268}"/>
              </a:ext>
            </a:extLst>
          </p:cNvPr>
          <p:cNvSpPr txBox="1"/>
          <p:nvPr/>
        </p:nvSpPr>
        <p:spPr>
          <a:xfrm>
            <a:off x="9444631" y="5141383"/>
            <a:ext cx="388632" cy="223936"/>
          </a:xfrm>
          <a:prstGeom prst="rect">
            <a:avLst/>
          </a:prstGeom>
          <a:noFill/>
        </p:spPr>
        <p:txBody>
          <a:bodyPr wrap="none" rtlCol="0">
            <a:spAutoFit/>
          </a:bodyPr>
          <a:lstStyle/>
          <a:p>
            <a:pPr algn="l"/>
            <a:r>
              <a:rPr lang="en-GB" sz="750" b="1" spc="0" baseline="0" dirty="0">
                <a:ln/>
                <a:solidFill>
                  <a:srgbClr val="231F20"/>
                </a:solidFill>
                <a:latin typeface="Avenir-Black"/>
                <a:sym typeface="Avenir-Black"/>
                <a:rtl val="0"/>
              </a:rPr>
              <a:t>ASC</a:t>
            </a:r>
          </a:p>
        </p:txBody>
      </p:sp>
      <p:grpSp>
        <p:nvGrpSpPr>
          <p:cNvPr id="20" name="Graphic 4">
            <a:extLst>
              <a:ext uri="{FF2B5EF4-FFF2-40B4-BE49-F238E27FC236}">
                <a16:creationId xmlns:a16="http://schemas.microsoft.com/office/drawing/2014/main" id="{ADC37D49-3D29-348C-FDEF-0EB0DBB8C3ED}"/>
              </a:ext>
            </a:extLst>
          </p:cNvPr>
          <p:cNvGrpSpPr/>
          <p:nvPr/>
        </p:nvGrpSpPr>
        <p:grpSpPr>
          <a:xfrm rot="16200000">
            <a:off x="6498939" y="5186162"/>
            <a:ext cx="130956" cy="120086"/>
            <a:chOff x="845003" y="3066131"/>
            <a:chExt cx="117495" cy="107743"/>
          </a:xfrm>
          <a:noFill/>
        </p:grpSpPr>
        <p:sp>
          <p:nvSpPr>
            <p:cNvPr id="21" name="Freeform 205">
              <a:extLst>
                <a:ext uri="{FF2B5EF4-FFF2-40B4-BE49-F238E27FC236}">
                  <a16:creationId xmlns:a16="http://schemas.microsoft.com/office/drawing/2014/main" id="{490AFE29-0ECC-A0B0-BD85-CA99D0D9235F}"/>
                </a:ext>
              </a:extLst>
            </p:cNvPr>
            <p:cNvSpPr/>
            <p:nvPr/>
          </p:nvSpPr>
          <p:spPr>
            <a:xfrm>
              <a:off x="903830" y="3066131"/>
              <a:ext cx="15729" cy="107743"/>
            </a:xfrm>
            <a:custGeom>
              <a:avLst/>
              <a:gdLst>
                <a:gd name="csX0" fmla="*/ 0 w 15729"/>
                <a:gd name="csY0" fmla="*/ 0 h 107743"/>
                <a:gd name="csX1" fmla="*/ 0 w 15729"/>
                <a:gd name="csY1" fmla="*/ 107744 h 107743"/>
              </a:gdLst>
              <a:ahLst/>
              <a:cxnLst>
                <a:cxn ang="0">
                  <a:pos x="csX0" y="csY0"/>
                </a:cxn>
                <a:cxn ang="0">
                  <a:pos x="csX1" y="csY1"/>
                </a:cxn>
              </a:cxnLst>
              <a:rect l="l" t="t" r="r" b="b"/>
              <a:pathLst>
                <a:path w="15729" h="107743">
                  <a:moveTo>
                    <a:pt x="0" y="0"/>
                  </a:moveTo>
                  <a:lnTo>
                    <a:pt x="0" y="107744"/>
                  </a:lnTo>
                </a:path>
              </a:pathLst>
            </a:custGeom>
            <a:ln w="7856" cap="rnd">
              <a:solidFill>
                <a:schemeClr val="accent6"/>
              </a:solidFill>
              <a:prstDash val="solid"/>
              <a:round/>
            </a:ln>
          </p:spPr>
          <p:txBody>
            <a:bodyPr/>
            <a:lstStyle/>
            <a:p>
              <a:endParaRPr lang="en-GB"/>
            </a:p>
          </p:txBody>
        </p:sp>
        <p:sp>
          <p:nvSpPr>
            <p:cNvPr id="22" name="Freeform 206">
              <a:extLst>
                <a:ext uri="{FF2B5EF4-FFF2-40B4-BE49-F238E27FC236}">
                  <a16:creationId xmlns:a16="http://schemas.microsoft.com/office/drawing/2014/main" id="{75F62F66-CB44-6CC1-8FB7-C1DC36F2B74D}"/>
                </a:ext>
              </a:extLst>
            </p:cNvPr>
            <p:cNvSpPr/>
            <p:nvPr/>
          </p:nvSpPr>
          <p:spPr>
            <a:xfrm>
              <a:off x="845003" y="3115205"/>
              <a:ext cx="117495" cy="58669"/>
            </a:xfrm>
            <a:custGeom>
              <a:avLst/>
              <a:gdLst>
                <a:gd name="csX0" fmla="*/ 0 w 117495"/>
                <a:gd name="csY0" fmla="*/ 0 h 58669"/>
                <a:gd name="csX1" fmla="*/ 58827 w 117495"/>
                <a:gd name="csY1" fmla="*/ 58669 h 58669"/>
                <a:gd name="csX2" fmla="*/ 117496 w 117495"/>
                <a:gd name="csY2" fmla="*/ 0 h 58669"/>
              </a:gdLst>
              <a:ahLst/>
              <a:cxnLst>
                <a:cxn ang="0">
                  <a:pos x="csX0" y="csY0"/>
                </a:cxn>
                <a:cxn ang="0">
                  <a:pos x="csX1" y="csY1"/>
                </a:cxn>
                <a:cxn ang="0">
                  <a:pos x="csX2" y="csY2"/>
                </a:cxn>
              </a:cxnLst>
              <a:rect l="l" t="t" r="r" b="b"/>
              <a:pathLst>
                <a:path w="117495" h="58669">
                  <a:moveTo>
                    <a:pt x="0" y="0"/>
                  </a:moveTo>
                  <a:lnTo>
                    <a:pt x="58827" y="58669"/>
                  </a:lnTo>
                  <a:lnTo>
                    <a:pt x="117496" y="0"/>
                  </a:lnTo>
                </a:path>
              </a:pathLst>
            </a:custGeom>
            <a:noFill/>
            <a:ln w="7856" cap="rnd">
              <a:solidFill>
                <a:schemeClr val="accent6"/>
              </a:solidFill>
              <a:prstDash val="solid"/>
              <a:round/>
            </a:ln>
          </p:spPr>
          <p:txBody>
            <a:bodyPr/>
            <a:lstStyle/>
            <a:p>
              <a:endParaRPr lang="en-GB"/>
            </a:p>
          </p:txBody>
        </p:sp>
      </p:grpSp>
      <p:sp>
        <p:nvSpPr>
          <p:cNvPr id="27" name="Freeform 184">
            <a:extLst>
              <a:ext uri="{FF2B5EF4-FFF2-40B4-BE49-F238E27FC236}">
                <a16:creationId xmlns:a16="http://schemas.microsoft.com/office/drawing/2014/main" id="{86C7E591-D316-E345-B872-019CF14C9B1A}"/>
              </a:ext>
            </a:extLst>
          </p:cNvPr>
          <p:cNvSpPr/>
          <p:nvPr/>
        </p:nvSpPr>
        <p:spPr>
          <a:xfrm>
            <a:off x="6676313" y="5412801"/>
            <a:ext cx="590539" cy="257887"/>
          </a:xfrm>
          <a:custGeom>
            <a:avLst/>
            <a:gdLst>
              <a:gd name="csX0" fmla="*/ 434502 w 529839"/>
              <a:gd name="csY0" fmla="*/ 231379 h 231379"/>
              <a:gd name="csX1" fmla="*/ 13109 w 529839"/>
              <a:gd name="csY1" fmla="*/ 231379 h 231379"/>
              <a:gd name="csX2" fmla="*/ 2746 w 529839"/>
              <a:gd name="csY2" fmla="*/ 211022 h 231379"/>
              <a:gd name="csX3" fmla="*/ 72633 w 529839"/>
              <a:gd name="csY3" fmla="*/ 123424 h 231379"/>
              <a:gd name="csX4" fmla="*/ 72633 w 529839"/>
              <a:gd name="csY4" fmla="*/ 107956 h 231379"/>
              <a:gd name="csX5" fmla="*/ 2746 w 529839"/>
              <a:gd name="csY5" fmla="*/ 20357 h 231379"/>
              <a:gd name="csX6" fmla="*/ 13109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9" y="231379"/>
                </a:lnTo>
                <a:cubicBezTo>
                  <a:pt x="2248" y="231379"/>
                  <a:pt x="-3887" y="219277"/>
                  <a:pt x="2746" y="211022"/>
                </a:cubicBezTo>
                <a:lnTo>
                  <a:pt x="72633" y="123424"/>
                </a:lnTo>
                <a:cubicBezTo>
                  <a:pt x="76280" y="118855"/>
                  <a:pt x="76280" y="112524"/>
                  <a:pt x="72633" y="107956"/>
                </a:cubicBezTo>
                <a:lnTo>
                  <a:pt x="2746" y="20357"/>
                </a:lnTo>
                <a:cubicBezTo>
                  <a:pt x="-3887" y="12102"/>
                  <a:pt x="2248" y="0"/>
                  <a:pt x="13109"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70C9BF"/>
          </a:solidFill>
          <a:ln w="8276" cap="flat">
            <a:noFill/>
            <a:prstDash val="solid"/>
            <a:miter/>
          </a:ln>
        </p:spPr>
        <p:txBody>
          <a:bodyPr/>
          <a:lstStyle/>
          <a:p>
            <a:endParaRPr lang="en-GB"/>
          </a:p>
        </p:txBody>
      </p:sp>
      <p:sp>
        <p:nvSpPr>
          <p:cNvPr id="28" name="Freeform 185">
            <a:extLst>
              <a:ext uri="{FF2B5EF4-FFF2-40B4-BE49-F238E27FC236}">
                <a16:creationId xmlns:a16="http://schemas.microsoft.com/office/drawing/2014/main" id="{732FC640-7807-88A8-1436-8A990719EF70}"/>
              </a:ext>
            </a:extLst>
          </p:cNvPr>
          <p:cNvSpPr/>
          <p:nvPr/>
        </p:nvSpPr>
        <p:spPr>
          <a:xfrm>
            <a:off x="7209739" y="5412801"/>
            <a:ext cx="590539" cy="257887"/>
          </a:xfrm>
          <a:custGeom>
            <a:avLst/>
            <a:gdLst>
              <a:gd name="csX0" fmla="*/ 434502 w 529839"/>
              <a:gd name="csY0" fmla="*/ 231379 h 231379"/>
              <a:gd name="csX1" fmla="*/ 13109 w 529839"/>
              <a:gd name="csY1" fmla="*/ 231379 h 231379"/>
              <a:gd name="csX2" fmla="*/ 2746 w 529839"/>
              <a:gd name="csY2" fmla="*/ 211022 h 231379"/>
              <a:gd name="csX3" fmla="*/ 72632 w 529839"/>
              <a:gd name="csY3" fmla="*/ 123424 h 231379"/>
              <a:gd name="csX4" fmla="*/ 72632 w 529839"/>
              <a:gd name="csY4" fmla="*/ 107956 h 231379"/>
              <a:gd name="csX5" fmla="*/ 2746 w 529839"/>
              <a:gd name="csY5" fmla="*/ 20357 h 231379"/>
              <a:gd name="csX6" fmla="*/ 13109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9" y="231379"/>
                </a:lnTo>
                <a:cubicBezTo>
                  <a:pt x="2248" y="231379"/>
                  <a:pt x="-3887" y="219277"/>
                  <a:pt x="2746" y="211022"/>
                </a:cubicBezTo>
                <a:lnTo>
                  <a:pt x="72632" y="123424"/>
                </a:lnTo>
                <a:cubicBezTo>
                  <a:pt x="76280" y="118855"/>
                  <a:pt x="76280" y="112524"/>
                  <a:pt x="72632" y="107956"/>
                </a:cubicBezTo>
                <a:lnTo>
                  <a:pt x="2746" y="20357"/>
                </a:lnTo>
                <a:cubicBezTo>
                  <a:pt x="-3887" y="12022"/>
                  <a:pt x="2248" y="0"/>
                  <a:pt x="13109"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70C9BF"/>
          </a:solidFill>
          <a:ln w="8276" cap="flat">
            <a:noFill/>
            <a:prstDash val="solid"/>
            <a:miter/>
          </a:ln>
        </p:spPr>
        <p:txBody>
          <a:bodyPr/>
          <a:lstStyle/>
          <a:p>
            <a:endParaRPr lang="en-GB"/>
          </a:p>
        </p:txBody>
      </p:sp>
      <p:sp>
        <p:nvSpPr>
          <p:cNvPr id="29" name="Freeform 186">
            <a:extLst>
              <a:ext uri="{FF2B5EF4-FFF2-40B4-BE49-F238E27FC236}">
                <a16:creationId xmlns:a16="http://schemas.microsoft.com/office/drawing/2014/main" id="{586E91A5-3213-5901-0C15-FC3E98491482}"/>
              </a:ext>
            </a:extLst>
          </p:cNvPr>
          <p:cNvSpPr/>
          <p:nvPr/>
        </p:nvSpPr>
        <p:spPr>
          <a:xfrm>
            <a:off x="7743257" y="5412801"/>
            <a:ext cx="590539" cy="257887"/>
          </a:xfrm>
          <a:custGeom>
            <a:avLst/>
            <a:gdLst>
              <a:gd name="csX0" fmla="*/ 434502 w 529839"/>
              <a:gd name="csY0" fmla="*/ 231379 h 231379"/>
              <a:gd name="csX1" fmla="*/ 13109 w 529839"/>
              <a:gd name="csY1" fmla="*/ 231379 h 231379"/>
              <a:gd name="csX2" fmla="*/ 2746 w 529839"/>
              <a:gd name="csY2" fmla="*/ 211022 h 231379"/>
              <a:gd name="csX3" fmla="*/ 72633 w 529839"/>
              <a:gd name="csY3" fmla="*/ 123424 h 231379"/>
              <a:gd name="csX4" fmla="*/ 72633 w 529839"/>
              <a:gd name="csY4" fmla="*/ 107956 h 231379"/>
              <a:gd name="csX5" fmla="*/ 2746 w 529839"/>
              <a:gd name="csY5" fmla="*/ 20357 h 231379"/>
              <a:gd name="csX6" fmla="*/ 13109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9" y="231379"/>
                </a:lnTo>
                <a:cubicBezTo>
                  <a:pt x="2248" y="231379"/>
                  <a:pt x="-3887" y="219277"/>
                  <a:pt x="2746" y="211022"/>
                </a:cubicBezTo>
                <a:lnTo>
                  <a:pt x="72633" y="123424"/>
                </a:lnTo>
                <a:cubicBezTo>
                  <a:pt x="76280" y="118855"/>
                  <a:pt x="76280" y="112524"/>
                  <a:pt x="72633" y="107956"/>
                </a:cubicBezTo>
                <a:lnTo>
                  <a:pt x="2746" y="20357"/>
                </a:lnTo>
                <a:cubicBezTo>
                  <a:pt x="-3887" y="12022"/>
                  <a:pt x="2248" y="0"/>
                  <a:pt x="13109"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70C9BF"/>
          </a:solidFill>
          <a:ln w="8276" cap="flat">
            <a:noFill/>
            <a:prstDash val="solid"/>
            <a:miter/>
          </a:ln>
        </p:spPr>
        <p:txBody>
          <a:bodyPr/>
          <a:lstStyle/>
          <a:p>
            <a:endParaRPr lang="en-GB"/>
          </a:p>
        </p:txBody>
      </p:sp>
      <p:sp>
        <p:nvSpPr>
          <p:cNvPr id="30" name="Freeform 187">
            <a:extLst>
              <a:ext uri="{FF2B5EF4-FFF2-40B4-BE49-F238E27FC236}">
                <a16:creationId xmlns:a16="http://schemas.microsoft.com/office/drawing/2014/main" id="{2E858182-A1F9-73AD-0DA3-AE251E911255}"/>
              </a:ext>
            </a:extLst>
          </p:cNvPr>
          <p:cNvSpPr/>
          <p:nvPr/>
        </p:nvSpPr>
        <p:spPr>
          <a:xfrm>
            <a:off x="8810200" y="5412801"/>
            <a:ext cx="590539" cy="257887"/>
          </a:xfrm>
          <a:custGeom>
            <a:avLst/>
            <a:gdLst>
              <a:gd name="csX0" fmla="*/ 434502 w 529839"/>
              <a:gd name="csY0" fmla="*/ 231379 h 231379"/>
              <a:gd name="csX1" fmla="*/ 13109 w 529839"/>
              <a:gd name="csY1" fmla="*/ 231379 h 231379"/>
              <a:gd name="csX2" fmla="*/ 2746 w 529839"/>
              <a:gd name="csY2" fmla="*/ 211022 h 231379"/>
              <a:gd name="csX3" fmla="*/ 72632 w 529839"/>
              <a:gd name="csY3" fmla="*/ 123424 h 231379"/>
              <a:gd name="csX4" fmla="*/ 72632 w 529839"/>
              <a:gd name="csY4" fmla="*/ 107956 h 231379"/>
              <a:gd name="csX5" fmla="*/ 2746 w 529839"/>
              <a:gd name="csY5" fmla="*/ 20357 h 231379"/>
              <a:gd name="csX6" fmla="*/ 13109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9" y="231379"/>
                </a:lnTo>
                <a:cubicBezTo>
                  <a:pt x="2248" y="231379"/>
                  <a:pt x="-3887" y="219277"/>
                  <a:pt x="2746" y="211022"/>
                </a:cubicBezTo>
                <a:lnTo>
                  <a:pt x="72632" y="123424"/>
                </a:lnTo>
                <a:cubicBezTo>
                  <a:pt x="76280" y="118855"/>
                  <a:pt x="76280" y="112524"/>
                  <a:pt x="72632" y="107956"/>
                </a:cubicBezTo>
                <a:lnTo>
                  <a:pt x="2746" y="20357"/>
                </a:lnTo>
                <a:cubicBezTo>
                  <a:pt x="-3887" y="12022"/>
                  <a:pt x="2248" y="0"/>
                  <a:pt x="13109"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CDC984"/>
          </a:solidFill>
          <a:ln w="8276" cap="flat">
            <a:noFill/>
            <a:prstDash val="solid"/>
            <a:miter/>
          </a:ln>
        </p:spPr>
        <p:txBody>
          <a:bodyPr/>
          <a:lstStyle/>
          <a:p>
            <a:endParaRPr lang="en-GB"/>
          </a:p>
        </p:txBody>
      </p:sp>
      <p:sp>
        <p:nvSpPr>
          <p:cNvPr id="31" name="Freeform 188">
            <a:extLst>
              <a:ext uri="{FF2B5EF4-FFF2-40B4-BE49-F238E27FC236}">
                <a16:creationId xmlns:a16="http://schemas.microsoft.com/office/drawing/2014/main" id="{22E71DCC-03FB-69A2-B3DC-A2EAF6D2B4CC}"/>
              </a:ext>
            </a:extLst>
          </p:cNvPr>
          <p:cNvSpPr/>
          <p:nvPr/>
        </p:nvSpPr>
        <p:spPr>
          <a:xfrm>
            <a:off x="9877054" y="5412801"/>
            <a:ext cx="590539" cy="257887"/>
          </a:xfrm>
          <a:custGeom>
            <a:avLst/>
            <a:gdLst>
              <a:gd name="csX0" fmla="*/ 434502 w 529839"/>
              <a:gd name="csY0" fmla="*/ 231379 h 231379"/>
              <a:gd name="csX1" fmla="*/ 13108 w 529839"/>
              <a:gd name="csY1" fmla="*/ 231379 h 231379"/>
              <a:gd name="csX2" fmla="*/ 2746 w 529839"/>
              <a:gd name="csY2" fmla="*/ 211022 h 231379"/>
              <a:gd name="csX3" fmla="*/ 72632 w 529839"/>
              <a:gd name="csY3" fmla="*/ 123424 h 231379"/>
              <a:gd name="csX4" fmla="*/ 72632 w 529839"/>
              <a:gd name="csY4" fmla="*/ 107956 h 231379"/>
              <a:gd name="csX5" fmla="*/ 2746 w 529839"/>
              <a:gd name="csY5" fmla="*/ 20357 h 231379"/>
              <a:gd name="csX6" fmla="*/ 13108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8" y="231379"/>
                </a:lnTo>
                <a:cubicBezTo>
                  <a:pt x="2248" y="231379"/>
                  <a:pt x="-3886" y="219277"/>
                  <a:pt x="2746" y="211022"/>
                </a:cubicBezTo>
                <a:lnTo>
                  <a:pt x="72632" y="123424"/>
                </a:lnTo>
                <a:cubicBezTo>
                  <a:pt x="76280" y="118855"/>
                  <a:pt x="76280" y="112524"/>
                  <a:pt x="72632" y="107956"/>
                </a:cubicBezTo>
                <a:lnTo>
                  <a:pt x="2746" y="20357"/>
                </a:lnTo>
                <a:cubicBezTo>
                  <a:pt x="-3886" y="12022"/>
                  <a:pt x="2248" y="0"/>
                  <a:pt x="13108"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00A99A"/>
          </a:solidFill>
          <a:ln w="8276" cap="flat">
            <a:noFill/>
            <a:prstDash val="solid"/>
            <a:miter/>
          </a:ln>
        </p:spPr>
        <p:txBody>
          <a:bodyPr/>
          <a:lstStyle/>
          <a:p>
            <a:endParaRPr lang="en-GB"/>
          </a:p>
        </p:txBody>
      </p:sp>
      <p:sp>
        <p:nvSpPr>
          <p:cNvPr id="32" name="Freeform 189">
            <a:extLst>
              <a:ext uri="{FF2B5EF4-FFF2-40B4-BE49-F238E27FC236}">
                <a16:creationId xmlns:a16="http://schemas.microsoft.com/office/drawing/2014/main" id="{6842D09F-0F20-AB64-D0DE-B3F3110B0295}"/>
              </a:ext>
            </a:extLst>
          </p:cNvPr>
          <p:cNvSpPr/>
          <p:nvPr/>
        </p:nvSpPr>
        <p:spPr>
          <a:xfrm>
            <a:off x="10410571" y="5412801"/>
            <a:ext cx="590539" cy="257887"/>
          </a:xfrm>
          <a:custGeom>
            <a:avLst/>
            <a:gdLst>
              <a:gd name="csX0" fmla="*/ 434502 w 529839"/>
              <a:gd name="csY0" fmla="*/ 231379 h 231379"/>
              <a:gd name="csX1" fmla="*/ 13108 w 529839"/>
              <a:gd name="csY1" fmla="*/ 231379 h 231379"/>
              <a:gd name="csX2" fmla="*/ 2746 w 529839"/>
              <a:gd name="csY2" fmla="*/ 211022 h 231379"/>
              <a:gd name="csX3" fmla="*/ 72632 w 529839"/>
              <a:gd name="csY3" fmla="*/ 123424 h 231379"/>
              <a:gd name="csX4" fmla="*/ 72632 w 529839"/>
              <a:gd name="csY4" fmla="*/ 107956 h 231379"/>
              <a:gd name="csX5" fmla="*/ 2746 w 529839"/>
              <a:gd name="csY5" fmla="*/ 20357 h 231379"/>
              <a:gd name="csX6" fmla="*/ 13108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8" y="231379"/>
                </a:lnTo>
                <a:cubicBezTo>
                  <a:pt x="2248" y="231379"/>
                  <a:pt x="-3886" y="219277"/>
                  <a:pt x="2746" y="211022"/>
                </a:cubicBezTo>
                <a:lnTo>
                  <a:pt x="72632" y="123424"/>
                </a:lnTo>
                <a:cubicBezTo>
                  <a:pt x="76280" y="118855"/>
                  <a:pt x="76280" y="112524"/>
                  <a:pt x="72632" y="107956"/>
                </a:cubicBezTo>
                <a:lnTo>
                  <a:pt x="2746" y="20357"/>
                </a:lnTo>
                <a:cubicBezTo>
                  <a:pt x="-3886" y="12022"/>
                  <a:pt x="2248" y="0"/>
                  <a:pt x="13108"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F1EFB4"/>
          </a:solidFill>
          <a:ln w="8276" cap="flat">
            <a:noFill/>
            <a:prstDash val="solid"/>
            <a:miter/>
          </a:ln>
        </p:spPr>
        <p:txBody>
          <a:bodyPr/>
          <a:lstStyle/>
          <a:p>
            <a:endParaRPr lang="en-GB"/>
          </a:p>
        </p:txBody>
      </p:sp>
      <p:sp>
        <p:nvSpPr>
          <p:cNvPr id="35" name="Freeform 190">
            <a:extLst>
              <a:ext uri="{FF2B5EF4-FFF2-40B4-BE49-F238E27FC236}">
                <a16:creationId xmlns:a16="http://schemas.microsoft.com/office/drawing/2014/main" id="{34A4D056-7761-1716-17AA-DD894391E835}"/>
              </a:ext>
            </a:extLst>
          </p:cNvPr>
          <p:cNvSpPr/>
          <p:nvPr/>
        </p:nvSpPr>
        <p:spPr>
          <a:xfrm>
            <a:off x="10943997" y="5412801"/>
            <a:ext cx="590539" cy="257887"/>
          </a:xfrm>
          <a:custGeom>
            <a:avLst/>
            <a:gdLst>
              <a:gd name="csX0" fmla="*/ 434502 w 529839"/>
              <a:gd name="csY0" fmla="*/ 231379 h 231379"/>
              <a:gd name="csX1" fmla="*/ 13109 w 529839"/>
              <a:gd name="csY1" fmla="*/ 231379 h 231379"/>
              <a:gd name="csX2" fmla="*/ 2746 w 529839"/>
              <a:gd name="csY2" fmla="*/ 211022 h 231379"/>
              <a:gd name="csX3" fmla="*/ 72633 w 529839"/>
              <a:gd name="csY3" fmla="*/ 123424 h 231379"/>
              <a:gd name="csX4" fmla="*/ 72633 w 529839"/>
              <a:gd name="csY4" fmla="*/ 107956 h 231379"/>
              <a:gd name="csX5" fmla="*/ 2746 w 529839"/>
              <a:gd name="csY5" fmla="*/ 20357 h 231379"/>
              <a:gd name="csX6" fmla="*/ 13109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9" y="231379"/>
                </a:lnTo>
                <a:cubicBezTo>
                  <a:pt x="2248" y="231379"/>
                  <a:pt x="-3887" y="219277"/>
                  <a:pt x="2746" y="211022"/>
                </a:cubicBezTo>
                <a:lnTo>
                  <a:pt x="72633" y="123424"/>
                </a:lnTo>
                <a:cubicBezTo>
                  <a:pt x="76280" y="118855"/>
                  <a:pt x="76280" y="112524"/>
                  <a:pt x="72633" y="107956"/>
                </a:cubicBezTo>
                <a:lnTo>
                  <a:pt x="2746" y="20357"/>
                </a:lnTo>
                <a:cubicBezTo>
                  <a:pt x="-3887" y="12022"/>
                  <a:pt x="2248" y="0"/>
                  <a:pt x="13109"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F47E55"/>
          </a:solidFill>
          <a:ln w="8276" cap="flat">
            <a:noFill/>
            <a:prstDash val="solid"/>
            <a:miter/>
          </a:ln>
        </p:spPr>
        <p:txBody>
          <a:bodyPr/>
          <a:lstStyle/>
          <a:p>
            <a:endParaRPr lang="en-GB"/>
          </a:p>
        </p:txBody>
      </p:sp>
      <p:sp>
        <p:nvSpPr>
          <p:cNvPr id="36" name="TextBox 191">
            <a:extLst>
              <a:ext uri="{FF2B5EF4-FFF2-40B4-BE49-F238E27FC236}">
                <a16:creationId xmlns:a16="http://schemas.microsoft.com/office/drawing/2014/main" id="{97E212CF-54D0-46B4-6454-39520E437542}"/>
              </a:ext>
            </a:extLst>
          </p:cNvPr>
          <p:cNvSpPr txBox="1"/>
          <p:nvPr/>
        </p:nvSpPr>
        <p:spPr>
          <a:xfrm>
            <a:off x="6813171" y="5433484"/>
            <a:ext cx="316836" cy="223936"/>
          </a:xfrm>
          <a:prstGeom prst="rect">
            <a:avLst/>
          </a:prstGeom>
          <a:noFill/>
        </p:spPr>
        <p:txBody>
          <a:bodyPr wrap="none" rtlCol="0">
            <a:spAutoFit/>
          </a:bodyPr>
          <a:lstStyle/>
          <a:p>
            <a:pPr algn="l"/>
            <a:r>
              <a:rPr lang="en-GB" sz="750" b="1" spc="0" baseline="0">
                <a:ln/>
                <a:solidFill>
                  <a:srgbClr val="231F20"/>
                </a:solidFill>
                <a:latin typeface="Avenir-Black"/>
                <a:sym typeface="Avenir-Black"/>
                <a:rtl val="0"/>
              </a:rPr>
              <a:t>FE</a:t>
            </a:r>
          </a:p>
        </p:txBody>
      </p:sp>
      <p:sp>
        <p:nvSpPr>
          <p:cNvPr id="37" name="TextBox 192">
            <a:extLst>
              <a:ext uri="{FF2B5EF4-FFF2-40B4-BE49-F238E27FC236}">
                <a16:creationId xmlns:a16="http://schemas.microsoft.com/office/drawing/2014/main" id="{7A1B97F1-B94B-EB69-EAFA-F8E08A3CF551}"/>
              </a:ext>
            </a:extLst>
          </p:cNvPr>
          <p:cNvSpPr txBox="1"/>
          <p:nvPr/>
        </p:nvSpPr>
        <p:spPr>
          <a:xfrm>
            <a:off x="7311577" y="5433483"/>
            <a:ext cx="386968" cy="223936"/>
          </a:xfrm>
          <a:prstGeom prst="rect">
            <a:avLst/>
          </a:prstGeom>
          <a:noFill/>
        </p:spPr>
        <p:txBody>
          <a:bodyPr wrap="none" rtlCol="0">
            <a:spAutoFit/>
          </a:bodyPr>
          <a:lstStyle/>
          <a:p>
            <a:pPr algn="l"/>
            <a:r>
              <a:rPr lang="en-GB" sz="750" b="1" spc="0" baseline="0" dirty="0">
                <a:ln/>
                <a:solidFill>
                  <a:srgbClr val="231F20"/>
                </a:solidFill>
                <a:latin typeface="Avenir-Black"/>
                <a:sym typeface="Avenir-Black"/>
                <a:rtl val="0"/>
              </a:rPr>
              <a:t>REV</a:t>
            </a:r>
          </a:p>
        </p:txBody>
      </p:sp>
      <p:sp>
        <p:nvSpPr>
          <p:cNvPr id="38" name="TextBox 193">
            <a:extLst>
              <a:ext uri="{FF2B5EF4-FFF2-40B4-BE49-F238E27FC236}">
                <a16:creationId xmlns:a16="http://schemas.microsoft.com/office/drawing/2014/main" id="{A5D5C04D-6F9D-1581-2422-682D665556A0}"/>
              </a:ext>
            </a:extLst>
          </p:cNvPr>
          <p:cNvSpPr txBox="1"/>
          <p:nvPr/>
        </p:nvSpPr>
        <p:spPr>
          <a:xfrm>
            <a:off x="7843340" y="5433483"/>
            <a:ext cx="390295" cy="223936"/>
          </a:xfrm>
          <a:prstGeom prst="rect">
            <a:avLst/>
          </a:prstGeom>
          <a:noFill/>
        </p:spPr>
        <p:txBody>
          <a:bodyPr wrap="none" rtlCol="0">
            <a:spAutoFit/>
          </a:bodyPr>
          <a:lstStyle/>
          <a:p>
            <a:pPr algn="l"/>
            <a:r>
              <a:rPr lang="en-GB" sz="750" b="1" spc="0" baseline="0">
                <a:ln/>
                <a:solidFill>
                  <a:srgbClr val="231F20"/>
                </a:solidFill>
                <a:latin typeface="Avenir-Black"/>
                <a:sym typeface="Avenir-Black"/>
                <a:rtl val="0"/>
              </a:rPr>
              <a:t>SCH</a:t>
            </a:r>
          </a:p>
        </p:txBody>
      </p:sp>
      <p:grpSp>
        <p:nvGrpSpPr>
          <p:cNvPr id="39" name="Graphic 10">
            <a:extLst>
              <a:ext uri="{FF2B5EF4-FFF2-40B4-BE49-F238E27FC236}">
                <a16:creationId xmlns:a16="http://schemas.microsoft.com/office/drawing/2014/main" id="{407DCC70-5A2A-4051-73A1-A974C299CB27}"/>
              </a:ext>
            </a:extLst>
          </p:cNvPr>
          <p:cNvGrpSpPr/>
          <p:nvPr/>
        </p:nvGrpSpPr>
        <p:grpSpPr>
          <a:xfrm>
            <a:off x="8276683" y="5412801"/>
            <a:ext cx="590539" cy="257887"/>
            <a:chOff x="-204400" y="3774312"/>
            <a:chExt cx="529839" cy="231379"/>
          </a:xfrm>
        </p:grpSpPr>
        <p:sp>
          <p:nvSpPr>
            <p:cNvPr id="49" name="Freeform 195">
              <a:extLst>
                <a:ext uri="{FF2B5EF4-FFF2-40B4-BE49-F238E27FC236}">
                  <a16:creationId xmlns:a16="http://schemas.microsoft.com/office/drawing/2014/main" id="{B81D5284-5D26-65C1-A331-3BC8A3476989}"/>
                </a:ext>
              </a:extLst>
            </p:cNvPr>
            <p:cNvSpPr/>
            <p:nvPr/>
          </p:nvSpPr>
          <p:spPr>
            <a:xfrm>
              <a:off x="-204400" y="3774312"/>
              <a:ext cx="529839" cy="231379"/>
            </a:xfrm>
            <a:custGeom>
              <a:avLst/>
              <a:gdLst>
                <a:gd name="csX0" fmla="*/ 434502 w 529839"/>
                <a:gd name="csY0" fmla="*/ 231379 h 231379"/>
                <a:gd name="csX1" fmla="*/ 13109 w 529839"/>
                <a:gd name="csY1" fmla="*/ 231379 h 231379"/>
                <a:gd name="csX2" fmla="*/ 2746 w 529839"/>
                <a:gd name="csY2" fmla="*/ 211022 h 231379"/>
                <a:gd name="csX3" fmla="*/ 72633 w 529839"/>
                <a:gd name="csY3" fmla="*/ 123424 h 231379"/>
                <a:gd name="csX4" fmla="*/ 72633 w 529839"/>
                <a:gd name="csY4" fmla="*/ 107956 h 231379"/>
                <a:gd name="csX5" fmla="*/ 2746 w 529839"/>
                <a:gd name="csY5" fmla="*/ 20357 h 231379"/>
                <a:gd name="csX6" fmla="*/ 13109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9" y="231379"/>
                  </a:lnTo>
                  <a:cubicBezTo>
                    <a:pt x="2248" y="231379"/>
                    <a:pt x="-3887" y="219277"/>
                    <a:pt x="2746" y="211022"/>
                  </a:cubicBezTo>
                  <a:lnTo>
                    <a:pt x="72633" y="123424"/>
                  </a:lnTo>
                  <a:cubicBezTo>
                    <a:pt x="76280" y="118855"/>
                    <a:pt x="76280" y="112524"/>
                    <a:pt x="72633" y="107956"/>
                  </a:cubicBezTo>
                  <a:lnTo>
                    <a:pt x="2746" y="20357"/>
                  </a:lnTo>
                  <a:cubicBezTo>
                    <a:pt x="-3887" y="12022"/>
                    <a:pt x="2248" y="0"/>
                    <a:pt x="13109"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70C9BF"/>
            </a:solidFill>
            <a:ln w="8276" cap="flat">
              <a:noFill/>
              <a:prstDash val="solid"/>
              <a:miter/>
            </a:ln>
          </p:spPr>
          <p:txBody>
            <a:bodyPr/>
            <a:lstStyle/>
            <a:p>
              <a:endParaRPr lang="en-GB"/>
            </a:p>
          </p:txBody>
        </p:sp>
        <p:sp>
          <p:nvSpPr>
            <p:cNvPr id="50" name="TextBox 196">
              <a:extLst>
                <a:ext uri="{FF2B5EF4-FFF2-40B4-BE49-F238E27FC236}">
                  <a16:creationId xmlns:a16="http://schemas.microsoft.com/office/drawing/2014/main" id="{62FDE19F-B796-1FFD-07C3-61E95EAF8267}"/>
                </a:ext>
              </a:extLst>
            </p:cNvPr>
            <p:cNvSpPr txBox="1"/>
            <p:nvPr/>
          </p:nvSpPr>
          <p:spPr>
            <a:xfrm>
              <a:off x="-110046" y="3792868"/>
              <a:ext cx="232041" cy="200918"/>
            </a:xfrm>
            <a:prstGeom prst="rect">
              <a:avLst/>
            </a:prstGeom>
            <a:noFill/>
          </p:spPr>
          <p:txBody>
            <a:bodyPr wrap="none" rtlCol="0">
              <a:spAutoFit/>
            </a:bodyPr>
            <a:lstStyle/>
            <a:p>
              <a:pPr algn="l"/>
              <a:r>
                <a:rPr lang="en-GB" sz="750" b="1" spc="-50" baseline="0">
                  <a:ln/>
                  <a:solidFill>
                    <a:srgbClr val="231F20"/>
                  </a:solidFill>
                  <a:latin typeface="Avenir-Black"/>
                  <a:sym typeface="Avenir-Black"/>
                  <a:rtl val="0"/>
                </a:rPr>
                <a:t>F</a:t>
              </a:r>
            </a:p>
          </p:txBody>
        </p:sp>
        <p:sp>
          <p:nvSpPr>
            <p:cNvPr id="51" name="TextBox 197">
              <a:extLst>
                <a:ext uri="{FF2B5EF4-FFF2-40B4-BE49-F238E27FC236}">
                  <a16:creationId xmlns:a16="http://schemas.microsoft.com/office/drawing/2014/main" id="{13C3421C-E703-68A8-5612-3D36CFD8261A}"/>
                </a:ext>
              </a:extLst>
            </p:cNvPr>
            <p:cNvSpPr txBox="1"/>
            <p:nvPr/>
          </p:nvSpPr>
          <p:spPr>
            <a:xfrm>
              <a:off x="-65445" y="3792868"/>
              <a:ext cx="296539" cy="200918"/>
            </a:xfrm>
            <a:prstGeom prst="rect">
              <a:avLst/>
            </a:prstGeom>
            <a:noFill/>
          </p:spPr>
          <p:txBody>
            <a:bodyPr wrap="none" rtlCol="0">
              <a:spAutoFit/>
            </a:bodyPr>
            <a:lstStyle/>
            <a:p>
              <a:pPr algn="l"/>
              <a:r>
                <a:rPr lang="en-GB" sz="750" b="1" spc="0" baseline="0">
                  <a:ln/>
                  <a:solidFill>
                    <a:srgbClr val="231F20"/>
                  </a:solidFill>
                  <a:latin typeface="Avenir-Black"/>
                  <a:sym typeface="Avenir-Black"/>
                  <a:rtl val="0"/>
                </a:rPr>
                <a:t>AP</a:t>
              </a:r>
            </a:p>
          </p:txBody>
        </p:sp>
      </p:grpSp>
      <p:sp>
        <p:nvSpPr>
          <p:cNvPr id="40" name="TextBox 198">
            <a:extLst>
              <a:ext uri="{FF2B5EF4-FFF2-40B4-BE49-F238E27FC236}">
                <a16:creationId xmlns:a16="http://schemas.microsoft.com/office/drawing/2014/main" id="{103944F4-18BF-FDA0-0723-370B04CF0C54}"/>
              </a:ext>
            </a:extLst>
          </p:cNvPr>
          <p:cNvSpPr txBox="1"/>
          <p:nvPr/>
        </p:nvSpPr>
        <p:spPr>
          <a:xfrm>
            <a:off x="8947889" y="5433483"/>
            <a:ext cx="315080" cy="223936"/>
          </a:xfrm>
          <a:prstGeom prst="rect">
            <a:avLst/>
          </a:prstGeom>
          <a:noFill/>
        </p:spPr>
        <p:txBody>
          <a:bodyPr wrap="none" rtlCol="0">
            <a:spAutoFit/>
          </a:bodyPr>
          <a:lstStyle/>
          <a:p>
            <a:pPr algn="l"/>
            <a:r>
              <a:rPr lang="en-GB" sz="750" b="1" spc="0" baseline="0">
                <a:ln/>
                <a:solidFill>
                  <a:srgbClr val="231F20"/>
                </a:solidFill>
                <a:latin typeface="Avenir-Black"/>
                <a:sym typeface="Avenir-Black"/>
                <a:rtl val="0"/>
              </a:rPr>
              <a:t>PS</a:t>
            </a:r>
          </a:p>
        </p:txBody>
      </p:sp>
      <p:sp>
        <p:nvSpPr>
          <p:cNvPr id="41" name="TextBox 199">
            <a:extLst>
              <a:ext uri="{FF2B5EF4-FFF2-40B4-BE49-F238E27FC236}">
                <a16:creationId xmlns:a16="http://schemas.microsoft.com/office/drawing/2014/main" id="{55226C16-9E29-51A0-507F-DC2CC0FB565C}"/>
              </a:ext>
            </a:extLst>
          </p:cNvPr>
          <p:cNvSpPr txBox="1"/>
          <p:nvPr/>
        </p:nvSpPr>
        <p:spPr>
          <a:xfrm>
            <a:off x="9965217" y="5433483"/>
            <a:ext cx="414226" cy="223936"/>
          </a:xfrm>
          <a:prstGeom prst="rect">
            <a:avLst/>
          </a:prstGeom>
          <a:noFill/>
        </p:spPr>
        <p:txBody>
          <a:bodyPr wrap="none" rtlCol="0">
            <a:spAutoFit/>
          </a:bodyPr>
          <a:lstStyle/>
          <a:p>
            <a:pPr algn="l"/>
            <a:r>
              <a:rPr lang="en-GB" sz="750" b="1" spc="0" baseline="0" dirty="0">
                <a:ln/>
                <a:solidFill>
                  <a:srgbClr val="FFFFFF"/>
                </a:solidFill>
                <a:latin typeface="Avenir-Black"/>
                <a:sym typeface="Avenir-Black"/>
                <a:rtl val="0"/>
              </a:rPr>
              <a:t>SDM</a:t>
            </a:r>
          </a:p>
        </p:txBody>
      </p:sp>
      <p:sp>
        <p:nvSpPr>
          <p:cNvPr id="42" name="TextBox 200">
            <a:extLst>
              <a:ext uri="{FF2B5EF4-FFF2-40B4-BE49-F238E27FC236}">
                <a16:creationId xmlns:a16="http://schemas.microsoft.com/office/drawing/2014/main" id="{27E1F8D4-3621-CBD1-8CD5-4D29C173E305}"/>
              </a:ext>
            </a:extLst>
          </p:cNvPr>
          <p:cNvSpPr txBox="1"/>
          <p:nvPr/>
        </p:nvSpPr>
        <p:spPr>
          <a:xfrm>
            <a:off x="10547428" y="5433483"/>
            <a:ext cx="316836" cy="223936"/>
          </a:xfrm>
          <a:prstGeom prst="rect">
            <a:avLst/>
          </a:prstGeom>
          <a:noFill/>
        </p:spPr>
        <p:txBody>
          <a:bodyPr wrap="none" rtlCol="0">
            <a:spAutoFit/>
          </a:bodyPr>
          <a:lstStyle/>
          <a:p>
            <a:pPr algn="l"/>
            <a:r>
              <a:rPr lang="en-GB" sz="750" b="1" spc="0" baseline="0">
                <a:ln/>
                <a:solidFill>
                  <a:srgbClr val="231F20"/>
                </a:solidFill>
                <a:latin typeface="Avenir-Black"/>
                <a:sym typeface="Avenir-Black"/>
                <a:rtl val="0"/>
              </a:rPr>
              <a:t>PF</a:t>
            </a:r>
          </a:p>
        </p:txBody>
      </p:sp>
      <p:sp>
        <p:nvSpPr>
          <p:cNvPr id="43" name="TextBox 201">
            <a:extLst>
              <a:ext uri="{FF2B5EF4-FFF2-40B4-BE49-F238E27FC236}">
                <a16:creationId xmlns:a16="http://schemas.microsoft.com/office/drawing/2014/main" id="{2FE8AB89-9B65-21E4-0B62-46739F9D1393}"/>
              </a:ext>
            </a:extLst>
          </p:cNvPr>
          <p:cNvSpPr txBox="1"/>
          <p:nvPr/>
        </p:nvSpPr>
        <p:spPr>
          <a:xfrm>
            <a:off x="11078358" y="5433483"/>
            <a:ext cx="321918" cy="223936"/>
          </a:xfrm>
          <a:prstGeom prst="rect">
            <a:avLst/>
          </a:prstGeom>
          <a:noFill/>
        </p:spPr>
        <p:txBody>
          <a:bodyPr wrap="none" rtlCol="0">
            <a:spAutoFit/>
          </a:bodyPr>
          <a:lstStyle/>
          <a:p>
            <a:pPr algn="l"/>
            <a:r>
              <a:rPr lang="en-GB" sz="750" b="1" spc="0" baseline="0" dirty="0">
                <a:ln/>
                <a:solidFill>
                  <a:srgbClr val="FFFFFF"/>
                </a:solidFill>
                <a:latin typeface="Avenir-Black"/>
                <a:sym typeface="Avenir-Black"/>
                <a:rtl val="0"/>
              </a:rPr>
              <a:t>BP</a:t>
            </a:r>
          </a:p>
        </p:txBody>
      </p:sp>
      <p:sp>
        <p:nvSpPr>
          <p:cNvPr id="44" name="Freeform 202">
            <a:extLst>
              <a:ext uri="{FF2B5EF4-FFF2-40B4-BE49-F238E27FC236}">
                <a16:creationId xmlns:a16="http://schemas.microsoft.com/office/drawing/2014/main" id="{7C1EE360-367B-E7A9-82BF-B313685F681B}"/>
              </a:ext>
            </a:extLst>
          </p:cNvPr>
          <p:cNvSpPr/>
          <p:nvPr/>
        </p:nvSpPr>
        <p:spPr>
          <a:xfrm>
            <a:off x="9343626" y="5412801"/>
            <a:ext cx="590539" cy="257887"/>
          </a:xfrm>
          <a:custGeom>
            <a:avLst/>
            <a:gdLst>
              <a:gd name="csX0" fmla="*/ 434502 w 529839"/>
              <a:gd name="csY0" fmla="*/ 231379 h 231379"/>
              <a:gd name="csX1" fmla="*/ 13109 w 529839"/>
              <a:gd name="csY1" fmla="*/ 231379 h 231379"/>
              <a:gd name="csX2" fmla="*/ 2746 w 529839"/>
              <a:gd name="csY2" fmla="*/ 211022 h 231379"/>
              <a:gd name="csX3" fmla="*/ 72633 w 529839"/>
              <a:gd name="csY3" fmla="*/ 123424 h 231379"/>
              <a:gd name="csX4" fmla="*/ 72633 w 529839"/>
              <a:gd name="csY4" fmla="*/ 107956 h 231379"/>
              <a:gd name="csX5" fmla="*/ 2746 w 529839"/>
              <a:gd name="csY5" fmla="*/ 20357 h 231379"/>
              <a:gd name="csX6" fmla="*/ 13109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9" y="231379"/>
                </a:lnTo>
                <a:cubicBezTo>
                  <a:pt x="2248" y="231379"/>
                  <a:pt x="-3887" y="219277"/>
                  <a:pt x="2746" y="211022"/>
                </a:cubicBezTo>
                <a:lnTo>
                  <a:pt x="72633" y="123424"/>
                </a:lnTo>
                <a:cubicBezTo>
                  <a:pt x="76280" y="118855"/>
                  <a:pt x="76280" y="112524"/>
                  <a:pt x="72633" y="107956"/>
                </a:cubicBezTo>
                <a:lnTo>
                  <a:pt x="2746" y="20357"/>
                </a:lnTo>
                <a:cubicBezTo>
                  <a:pt x="-3887" y="12022"/>
                  <a:pt x="2248" y="0"/>
                  <a:pt x="13109"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CDC984"/>
          </a:solidFill>
          <a:ln w="8276" cap="flat">
            <a:noFill/>
            <a:prstDash val="solid"/>
            <a:miter/>
          </a:ln>
        </p:spPr>
        <p:txBody>
          <a:bodyPr/>
          <a:lstStyle/>
          <a:p>
            <a:endParaRPr lang="en-GB"/>
          </a:p>
        </p:txBody>
      </p:sp>
      <p:sp>
        <p:nvSpPr>
          <p:cNvPr id="45" name="TextBox 203">
            <a:extLst>
              <a:ext uri="{FF2B5EF4-FFF2-40B4-BE49-F238E27FC236}">
                <a16:creationId xmlns:a16="http://schemas.microsoft.com/office/drawing/2014/main" id="{5D1943BF-8363-ACB5-03EF-B67D3FDEB029}"/>
              </a:ext>
            </a:extLst>
          </p:cNvPr>
          <p:cNvSpPr txBox="1"/>
          <p:nvPr/>
        </p:nvSpPr>
        <p:spPr>
          <a:xfrm>
            <a:off x="9444631" y="5433483"/>
            <a:ext cx="388632" cy="223936"/>
          </a:xfrm>
          <a:prstGeom prst="rect">
            <a:avLst/>
          </a:prstGeom>
          <a:noFill/>
        </p:spPr>
        <p:txBody>
          <a:bodyPr wrap="none" rtlCol="0">
            <a:spAutoFit/>
          </a:bodyPr>
          <a:lstStyle/>
          <a:p>
            <a:pPr algn="l"/>
            <a:r>
              <a:rPr lang="en-GB" sz="750" b="1" spc="0" baseline="0" dirty="0">
                <a:ln/>
                <a:solidFill>
                  <a:srgbClr val="231F20"/>
                </a:solidFill>
                <a:latin typeface="Avenir-Black"/>
                <a:sym typeface="Avenir-Black"/>
                <a:rtl val="0"/>
              </a:rPr>
              <a:t>ASC</a:t>
            </a:r>
          </a:p>
        </p:txBody>
      </p:sp>
      <p:grpSp>
        <p:nvGrpSpPr>
          <p:cNvPr id="46" name="Graphic 4">
            <a:extLst>
              <a:ext uri="{FF2B5EF4-FFF2-40B4-BE49-F238E27FC236}">
                <a16:creationId xmlns:a16="http://schemas.microsoft.com/office/drawing/2014/main" id="{2999EFCA-8BB0-AF50-5F1D-B4A56183FC68}"/>
              </a:ext>
            </a:extLst>
          </p:cNvPr>
          <p:cNvGrpSpPr/>
          <p:nvPr/>
        </p:nvGrpSpPr>
        <p:grpSpPr>
          <a:xfrm rot="16200000">
            <a:off x="6498939" y="5478262"/>
            <a:ext cx="130956" cy="120086"/>
            <a:chOff x="845003" y="3066131"/>
            <a:chExt cx="117495" cy="107743"/>
          </a:xfrm>
          <a:noFill/>
        </p:grpSpPr>
        <p:sp>
          <p:nvSpPr>
            <p:cNvPr id="47" name="Freeform 205">
              <a:extLst>
                <a:ext uri="{FF2B5EF4-FFF2-40B4-BE49-F238E27FC236}">
                  <a16:creationId xmlns:a16="http://schemas.microsoft.com/office/drawing/2014/main" id="{CC38B596-A0A5-17E7-4FE2-28FCC5CDB8FC}"/>
                </a:ext>
              </a:extLst>
            </p:cNvPr>
            <p:cNvSpPr/>
            <p:nvPr/>
          </p:nvSpPr>
          <p:spPr>
            <a:xfrm>
              <a:off x="903830" y="3066131"/>
              <a:ext cx="15729" cy="107743"/>
            </a:xfrm>
            <a:custGeom>
              <a:avLst/>
              <a:gdLst>
                <a:gd name="csX0" fmla="*/ 0 w 15729"/>
                <a:gd name="csY0" fmla="*/ 0 h 107743"/>
                <a:gd name="csX1" fmla="*/ 0 w 15729"/>
                <a:gd name="csY1" fmla="*/ 107744 h 107743"/>
              </a:gdLst>
              <a:ahLst/>
              <a:cxnLst>
                <a:cxn ang="0">
                  <a:pos x="csX0" y="csY0"/>
                </a:cxn>
                <a:cxn ang="0">
                  <a:pos x="csX1" y="csY1"/>
                </a:cxn>
              </a:cxnLst>
              <a:rect l="l" t="t" r="r" b="b"/>
              <a:pathLst>
                <a:path w="15729" h="107743">
                  <a:moveTo>
                    <a:pt x="0" y="0"/>
                  </a:moveTo>
                  <a:lnTo>
                    <a:pt x="0" y="107744"/>
                  </a:lnTo>
                </a:path>
              </a:pathLst>
            </a:custGeom>
            <a:ln w="7856" cap="rnd">
              <a:solidFill>
                <a:schemeClr val="accent3"/>
              </a:solidFill>
              <a:prstDash val="solid"/>
              <a:round/>
            </a:ln>
          </p:spPr>
          <p:txBody>
            <a:bodyPr/>
            <a:lstStyle/>
            <a:p>
              <a:endParaRPr lang="en-GB"/>
            </a:p>
          </p:txBody>
        </p:sp>
        <p:sp>
          <p:nvSpPr>
            <p:cNvPr id="48" name="Freeform 206">
              <a:extLst>
                <a:ext uri="{FF2B5EF4-FFF2-40B4-BE49-F238E27FC236}">
                  <a16:creationId xmlns:a16="http://schemas.microsoft.com/office/drawing/2014/main" id="{7D93C2DB-D8B4-96BD-D475-33BCAA0D2DAB}"/>
                </a:ext>
              </a:extLst>
            </p:cNvPr>
            <p:cNvSpPr/>
            <p:nvPr/>
          </p:nvSpPr>
          <p:spPr>
            <a:xfrm>
              <a:off x="845003" y="3115205"/>
              <a:ext cx="117495" cy="58669"/>
            </a:xfrm>
            <a:custGeom>
              <a:avLst/>
              <a:gdLst>
                <a:gd name="csX0" fmla="*/ 0 w 117495"/>
                <a:gd name="csY0" fmla="*/ 0 h 58669"/>
                <a:gd name="csX1" fmla="*/ 58827 w 117495"/>
                <a:gd name="csY1" fmla="*/ 58669 h 58669"/>
                <a:gd name="csX2" fmla="*/ 117496 w 117495"/>
                <a:gd name="csY2" fmla="*/ 0 h 58669"/>
              </a:gdLst>
              <a:ahLst/>
              <a:cxnLst>
                <a:cxn ang="0">
                  <a:pos x="csX0" y="csY0"/>
                </a:cxn>
                <a:cxn ang="0">
                  <a:pos x="csX1" y="csY1"/>
                </a:cxn>
                <a:cxn ang="0">
                  <a:pos x="csX2" y="csY2"/>
                </a:cxn>
              </a:cxnLst>
              <a:rect l="l" t="t" r="r" b="b"/>
              <a:pathLst>
                <a:path w="117495" h="58669">
                  <a:moveTo>
                    <a:pt x="0" y="0"/>
                  </a:moveTo>
                  <a:lnTo>
                    <a:pt x="58827" y="58669"/>
                  </a:lnTo>
                  <a:lnTo>
                    <a:pt x="117496" y="0"/>
                  </a:lnTo>
                </a:path>
              </a:pathLst>
            </a:custGeom>
            <a:noFill/>
            <a:ln w="7856" cap="rnd">
              <a:solidFill>
                <a:schemeClr val="accent3"/>
              </a:solidFill>
              <a:prstDash val="solid"/>
              <a:round/>
            </a:ln>
          </p:spPr>
          <p:txBody>
            <a:bodyPr/>
            <a:lstStyle/>
            <a:p>
              <a:endParaRPr lang="en-GB"/>
            </a:p>
          </p:txBody>
        </p:sp>
      </p:grpSp>
      <p:sp>
        <p:nvSpPr>
          <p:cNvPr id="53" name="Freeform 184">
            <a:extLst>
              <a:ext uri="{FF2B5EF4-FFF2-40B4-BE49-F238E27FC236}">
                <a16:creationId xmlns:a16="http://schemas.microsoft.com/office/drawing/2014/main" id="{A86CC5BD-8B84-64BC-BDAE-88ADEDB10F2B}"/>
              </a:ext>
            </a:extLst>
          </p:cNvPr>
          <p:cNvSpPr/>
          <p:nvPr/>
        </p:nvSpPr>
        <p:spPr>
          <a:xfrm>
            <a:off x="6676313" y="5704901"/>
            <a:ext cx="590539" cy="257887"/>
          </a:xfrm>
          <a:custGeom>
            <a:avLst/>
            <a:gdLst>
              <a:gd name="csX0" fmla="*/ 434502 w 529839"/>
              <a:gd name="csY0" fmla="*/ 231379 h 231379"/>
              <a:gd name="csX1" fmla="*/ 13109 w 529839"/>
              <a:gd name="csY1" fmla="*/ 231379 h 231379"/>
              <a:gd name="csX2" fmla="*/ 2746 w 529839"/>
              <a:gd name="csY2" fmla="*/ 211022 h 231379"/>
              <a:gd name="csX3" fmla="*/ 72633 w 529839"/>
              <a:gd name="csY3" fmla="*/ 123424 h 231379"/>
              <a:gd name="csX4" fmla="*/ 72633 w 529839"/>
              <a:gd name="csY4" fmla="*/ 107956 h 231379"/>
              <a:gd name="csX5" fmla="*/ 2746 w 529839"/>
              <a:gd name="csY5" fmla="*/ 20357 h 231379"/>
              <a:gd name="csX6" fmla="*/ 13109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9" y="231379"/>
                </a:lnTo>
                <a:cubicBezTo>
                  <a:pt x="2248" y="231379"/>
                  <a:pt x="-3887" y="219277"/>
                  <a:pt x="2746" y="211022"/>
                </a:cubicBezTo>
                <a:lnTo>
                  <a:pt x="72633" y="123424"/>
                </a:lnTo>
                <a:cubicBezTo>
                  <a:pt x="76280" y="118855"/>
                  <a:pt x="76280" y="112524"/>
                  <a:pt x="72633" y="107956"/>
                </a:cubicBezTo>
                <a:lnTo>
                  <a:pt x="2746" y="20357"/>
                </a:lnTo>
                <a:cubicBezTo>
                  <a:pt x="-3887" y="12102"/>
                  <a:pt x="2248" y="0"/>
                  <a:pt x="13109"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70C9BF"/>
          </a:solidFill>
          <a:ln w="8276" cap="flat">
            <a:noFill/>
            <a:prstDash val="solid"/>
            <a:miter/>
          </a:ln>
        </p:spPr>
        <p:txBody>
          <a:bodyPr/>
          <a:lstStyle/>
          <a:p>
            <a:endParaRPr lang="en-GB"/>
          </a:p>
        </p:txBody>
      </p:sp>
      <p:sp>
        <p:nvSpPr>
          <p:cNvPr id="54" name="Freeform 185">
            <a:extLst>
              <a:ext uri="{FF2B5EF4-FFF2-40B4-BE49-F238E27FC236}">
                <a16:creationId xmlns:a16="http://schemas.microsoft.com/office/drawing/2014/main" id="{E08BCC17-BB2C-3BAB-18F3-D7AE9E494648}"/>
              </a:ext>
            </a:extLst>
          </p:cNvPr>
          <p:cNvSpPr/>
          <p:nvPr/>
        </p:nvSpPr>
        <p:spPr>
          <a:xfrm>
            <a:off x="7209739" y="5704901"/>
            <a:ext cx="590539" cy="257887"/>
          </a:xfrm>
          <a:custGeom>
            <a:avLst/>
            <a:gdLst>
              <a:gd name="csX0" fmla="*/ 434502 w 529839"/>
              <a:gd name="csY0" fmla="*/ 231379 h 231379"/>
              <a:gd name="csX1" fmla="*/ 13109 w 529839"/>
              <a:gd name="csY1" fmla="*/ 231379 h 231379"/>
              <a:gd name="csX2" fmla="*/ 2746 w 529839"/>
              <a:gd name="csY2" fmla="*/ 211022 h 231379"/>
              <a:gd name="csX3" fmla="*/ 72632 w 529839"/>
              <a:gd name="csY3" fmla="*/ 123424 h 231379"/>
              <a:gd name="csX4" fmla="*/ 72632 w 529839"/>
              <a:gd name="csY4" fmla="*/ 107956 h 231379"/>
              <a:gd name="csX5" fmla="*/ 2746 w 529839"/>
              <a:gd name="csY5" fmla="*/ 20357 h 231379"/>
              <a:gd name="csX6" fmla="*/ 13109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9" y="231379"/>
                </a:lnTo>
                <a:cubicBezTo>
                  <a:pt x="2248" y="231379"/>
                  <a:pt x="-3887" y="219277"/>
                  <a:pt x="2746" y="211022"/>
                </a:cubicBezTo>
                <a:lnTo>
                  <a:pt x="72632" y="123424"/>
                </a:lnTo>
                <a:cubicBezTo>
                  <a:pt x="76280" y="118855"/>
                  <a:pt x="76280" y="112524"/>
                  <a:pt x="72632" y="107956"/>
                </a:cubicBezTo>
                <a:lnTo>
                  <a:pt x="2746" y="20357"/>
                </a:lnTo>
                <a:cubicBezTo>
                  <a:pt x="-3887" y="12022"/>
                  <a:pt x="2248" y="0"/>
                  <a:pt x="13109"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70C9BF"/>
          </a:solidFill>
          <a:ln w="8276" cap="flat">
            <a:noFill/>
            <a:prstDash val="solid"/>
            <a:miter/>
          </a:ln>
        </p:spPr>
        <p:txBody>
          <a:bodyPr/>
          <a:lstStyle/>
          <a:p>
            <a:endParaRPr lang="en-GB"/>
          </a:p>
        </p:txBody>
      </p:sp>
      <p:sp>
        <p:nvSpPr>
          <p:cNvPr id="55" name="Freeform 186">
            <a:extLst>
              <a:ext uri="{FF2B5EF4-FFF2-40B4-BE49-F238E27FC236}">
                <a16:creationId xmlns:a16="http://schemas.microsoft.com/office/drawing/2014/main" id="{30D55C2A-B026-1FAB-4DD1-AC4F96EF6ABB}"/>
              </a:ext>
            </a:extLst>
          </p:cNvPr>
          <p:cNvSpPr/>
          <p:nvPr/>
        </p:nvSpPr>
        <p:spPr>
          <a:xfrm>
            <a:off x="7743257" y="5704901"/>
            <a:ext cx="590539" cy="257887"/>
          </a:xfrm>
          <a:custGeom>
            <a:avLst/>
            <a:gdLst>
              <a:gd name="csX0" fmla="*/ 434502 w 529839"/>
              <a:gd name="csY0" fmla="*/ 231379 h 231379"/>
              <a:gd name="csX1" fmla="*/ 13109 w 529839"/>
              <a:gd name="csY1" fmla="*/ 231379 h 231379"/>
              <a:gd name="csX2" fmla="*/ 2746 w 529839"/>
              <a:gd name="csY2" fmla="*/ 211022 h 231379"/>
              <a:gd name="csX3" fmla="*/ 72633 w 529839"/>
              <a:gd name="csY3" fmla="*/ 123424 h 231379"/>
              <a:gd name="csX4" fmla="*/ 72633 w 529839"/>
              <a:gd name="csY4" fmla="*/ 107956 h 231379"/>
              <a:gd name="csX5" fmla="*/ 2746 w 529839"/>
              <a:gd name="csY5" fmla="*/ 20357 h 231379"/>
              <a:gd name="csX6" fmla="*/ 13109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9" y="231379"/>
                </a:lnTo>
                <a:cubicBezTo>
                  <a:pt x="2248" y="231379"/>
                  <a:pt x="-3887" y="219277"/>
                  <a:pt x="2746" y="211022"/>
                </a:cubicBezTo>
                <a:lnTo>
                  <a:pt x="72633" y="123424"/>
                </a:lnTo>
                <a:cubicBezTo>
                  <a:pt x="76280" y="118855"/>
                  <a:pt x="76280" y="112524"/>
                  <a:pt x="72633" y="107956"/>
                </a:cubicBezTo>
                <a:lnTo>
                  <a:pt x="2746" y="20357"/>
                </a:lnTo>
                <a:cubicBezTo>
                  <a:pt x="-3887" y="12022"/>
                  <a:pt x="2248" y="0"/>
                  <a:pt x="13109"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70C9BF"/>
          </a:solidFill>
          <a:ln w="8276" cap="flat">
            <a:noFill/>
            <a:prstDash val="solid"/>
            <a:miter/>
          </a:ln>
        </p:spPr>
        <p:txBody>
          <a:bodyPr/>
          <a:lstStyle/>
          <a:p>
            <a:endParaRPr lang="en-GB"/>
          </a:p>
        </p:txBody>
      </p:sp>
      <p:sp>
        <p:nvSpPr>
          <p:cNvPr id="56" name="Freeform 187">
            <a:extLst>
              <a:ext uri="{FF2B5EF4-FFF2-40B4-BE49-F238E27FC236}">
                <a16:creationId xmlns:a16="http://schemas.microsoft.com/office/drawing/2014/main" id="{560DFE10-66F2-700E-07E3-212BAE360FE7}"/>
              </a:ext>
            </a:extLst>
          </p:cNvPr>
          <p:cNvSpPr/>
          <p:nvPr/>
        </p:nvSpPr>
        <p:spPr>
          <a:xfrm>
            <a:off x="8810200" y="5704901"/>
            <a:ext cx="590539" cy="257887"/>
          </a:xfrm>
          <a:custGeom>
            <a:avLst/>
            <a:gdLst>
              <a:gd name="csX0" fmla="*/ 434502 w 529839"/>
              <a:gd name="csY0" fmla="*/ 231379 h 231379"/>
              <a:gd name="csX1" fmla="*/ 13109 w 529839"/>
              <a:gd name="csY1" fmla="*/ 231379 h 231379"/>
              <a:gd name="csX2" fmla="*/ 2746 w 529839"/>
              <a:gd name="csY2" fmla="*/ 211022 h 231379"/>
              <a:gd name="csX3" fmla="*/ 72632 w 529839"/>
              <a:gd name="csY3" fmla="*/ 123424 h 231379"/>
              <a:gd name="csX4" fmla="*/ 72632 w 529839"/>
              <a:gd name="csY4" fmla="*/ 107956 h 231379"/>
              <a:gd name="csX5" fmla="*/ 2746 w 529839"/>
              <a:gd name="csY5" fmla="*/ 20357 h 231379"/>
              <a:gd name="csX6" fmla="*/ 13109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9" y="231379"/>
                </a:lnTo>
                <a:cubicBezTo>
                  <a:pt x="2248" y="231379"/>
                  <a:pt x="-3887" y="219277"/>
                  <a:pt x="2746" y="211022"/>
                </a:cubicBezTo>
                <a:lnTo>
                  <a:pt x="72632" y="123424"/>
                </a:lnTo>
                <a:cubicBezTo>
                  <a:pt x="76280" y="118855"/>
                  <a:pt x="76280" y="112524"/>
                  <a:pt x="72632" y="107956"/>
                </a:cubicBezTo>
                <a:lnTo>
                  <a:pt x="2746" y="20357"/>
                </a:lnTo>
                <a:cubicBezTo>
                  <a:pt x="-3887" y="12022"/>
                  <a:pt x="2248" y="0"/>
                  <a:pt x="13109"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CDC984"/>
          </a:solidFill>
          <a:ln w="8276" cap="flat">
            <a:noFill/>
            <a:prstDash val="solid"/>
            <a:miter/>
          </a:ln>
        </p:spPr>
        <p:txBody>
          <a:bodyPr/>
          <a:lstStyle/>
          <a:p>
            <a:endParaRPr lang="en-GB"/>
          </a:p>
        </p:txBody>
      </p:sp>
      <p:sp>
        <p:nvSpPr>
          <p:cNvPr id="57" name="Freeform 188">
            <a:extLst>
              <a:ext uri="{FF2B5EF4-FFF2-40B4-BE49-F238E27FC236}">
                <a16:creationId xmlns:a16="http://schemas.microsoft.com/office/drawing/2014/main" id="{5265AAB8-F043-D4C6-C256-D64D4AE509EE}"/>
              </a:ext>
            </a:extLst>
          </p:cNvPr>
          <p:cNvSpPr/>
          <p:nvPr/>
        </p:nvSpPr>
        <p:spPr>
          <a:xfrm>
            <a:off x="9877054" y="5704901"/>
            <a:ext cx="590539" cy="257887"/>
          </a:xfrm>
          <a:custGeom>
            <a:avLst/>
            <a:gdLst>
              <a:gd name="csX0" fmla="*/ 434502 w 529839"/>
              <a:gd name="csY0" fmla="*/ 231379 h 231379"/>
              <a:gd name="csX1" fmla="*/ 13108 w 529839"/>
              <a:gd name="csY1" fmla="*/ 231379 h 231379"/>
              <a:gd name="csX2" fmla="*/ 2746 w 529839"/>
              <a:gd name="csY2" fmla="*/ 211022 h 231379"/>
              <a:gd name="csX3" fmla="*/ 72632 w 529839"/>
              <a:gd name="csY3" fmla="*/ 123424 h 231379"/>
              <a:gd name="csX4" fmla="*/ 72632 w 529839"/>
              <a:gd name="csY4" fmla="*/ 107956 h 231379"/>
              <a:gd name="csX5" fmla="*/ 2746 w 529839"/>
              <a:gd name="csY5" fmla="*/ 20357 h 231379"/>
              <a:gd name="csX6" fmla="*/ 13108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8" y="231379"/>
                </a:lnTo>
                <a:cubicBezTo>
                  <a:pt x="2248" y="231379"/>
                  <a:pt x="-3886" y="219277"/>
                  <a:pt x="2746" y="211022"/>
                </a:cubicBezTo>
                <a:lnTo>
                  <a:pt x="72632" y="123424"/>
                </a:lnTo>
                <a:cubicBezTo>
                  <a:pt x="76280" y="118855"/>
                  <a:pt x="76280" y="112524"/>
                  <a:pt x="72632" y="107956"/>
                </a:cubicBezTo>
                <a:lnTo>
                  <a:pt x="2746" y="20357"/>
                </a:lnTo>
                <a:cubicBezTo>
                  <a:pt x="-3886" y="12022"/>
                  <a:pt x="2248" y="0"/>
                  <a:pt x="13108"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00A99A"/>
          </a:solidFill>
          <a:ln w="8276" cap="flat">
            <a:noFill/>
            <a:prstDash val="solid"/>
            <a:miter/>
          </a:ln>
        </p:spPr>
        <p:txBody>
          <a:bodyPr/>
          <a:lstStyle/>
          <a:p>
            <a:endParaRPr lang="en-GB"/>
          </a:p>
        </p:txBody>
      </p:sp>
      <p:sp>
        <p:nvSpPr>
          <p:cNvPr id="58" name="Freeform 189">
            <a:extLst>
              <a:ext uri="{FF2B5EF4-FFF2-40B4-BE49-F238E27FC236}">
                <a16:creationId xmlns:a16="http://schemas.microsoft.com/office/drawing/2014/main" id="{6335AA12-016B-4C0A-2245-5F0AE86ADDC3}"/>
              </a:ext>
            </a:extLst>
          </p:cNvPr>
          <p:cNvSpPr/>
          <p:nvPr/>
        </p:nvSpPr>
        <p:spPr>
          <a:xfrm>
            <a:off x="10410571" y="5704901"/>
            <a:ext cx="590539" cy="257887"/>
          </a:xfrm>
          <a:custGeom>
            <a:avLst/>
            <a:gdLst>
              <a:gd name="csX0" fmla="*/ 434502 w 529839"/>
              <a:gd name="csY0" fmla="*/ 231379 h 231379"/>
              <a:gd name="csX1" fmla="*/ 13108 w 529839"/>
              <a:gd name="csY1" fmla="*/ 231379 h 231379"/>
              <a:gd name="csX2" fmla="*/ 2746 w 529839"/>
              <a:gd name="csY2" fmla="*/ 211022 h 231379"/>
              <a:gd name="csX3" fmla="*/ 72632 w 529839"/>
              <a:gd name="csY3" fmla="*/ 123424 h 231379"/>
              <a:gd name="csX4" fmla="*/ 72632 w 529839"/>
              <a:gd name="csY4" fmla="*/ 107956 h 231379"/>
              <a:gd name="csX5" fmla="*/ 2746 w 529839"/>
              <a:gd name="csY5" fmla="*/ 20357 h 231379"/>
              <a:gd name="csX6" fmla="*/ 13108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8" y="231379"/>
                </a:lnTo>
                <a:cubicBezTo>
                  <a:pt x="2248" y="231379"/>
                  <a:pt x="-3886" y="219277"/>
                  <a:pt x="2746" y="211022"/>
                </a:cubicBezTo>
                <a:lnTo>
                  <a:pt x="72632" y="123424"/>
                </a:lnTo>
                <a:cubicBezTo>
                  <a:pt x="76280" y="118855"/>
                  <a:pt x="76280" y="112524"/>
                  <a:pt x="72632" y="107956"/>
                </a:cubicBezTo>
                <a:lnTo>
                  <a:pt x="2746" y="20357"/>
                </a:lnTo>
                <a:cubicBezTo>
                  <a:pt x="-3886" y="12022"/>
                  <a:pt x="2248" y="0"/>
                  <a:pt x="13108"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F1EFB4"/>
          </a:solidFill>
          <a:ln w="8276" cap="flat">
            <a:noFill/>
            <a:prstDash val="solid"/>
            <a:miter/>
          </a:ln>
        </p:spPr>
        <p:txBody>
          <a:bodyPr/>
          <a:lstStyle/>
          <a:p>
            <a:endParaRPr lang="en-GB"/>
          </a:p>
        </p:txBody>
      </p:sp>
      <p:sp>
        <p:nvSpPr>
          <p:cNvPr id="59" name="Freeform 190">
            <a:extLst>
              <a:ext uri="{FF2B5EF4-FFF2-40B4-BE49-F238E27FC236}">
                <a16:creationId xmlns:a16="http://schemas.microsoft.com/office/drawing/2014/main" id="{003E7FEB-3659-8843-77E4-B13B51270C1A}"/>
              </a:ext>
            </a:extLst>
          </p:cNvPr>
          <p:cNvSpPr/>
          <p:nvPr/>
        </p:nvSpPr>
        <p:spPr>
          <a:xfrm>
            <a:off x="10943997" y="5704901"/>
            <a:ext cx="590539" cy="257887"/>
          </a:xfrm>
          <a:custGeom>
            <a:avLst/>
            <a:gdLst>
              <a:gd name="csX0" fmla="*/ 434502 w 529839"/>
              <a:gd name="csY0" fmla="*/ 231379 h 231379"/>
              <a:gd name="csX1" fmla="*/ 13109 w 529839"/>
              <a:gd name="csY1" fmla="*/ 231379 h 231379"/>
              <a:gd name="csX2" fmla="*/ 2746 w 529839"/>
              <a:gd name="csY2" fmla="*/ 211022 h 231379"/>
              <a:gd name="csX3" fmla="*/ 72633 w 529839"/>
              <a:gd name="csY3" fmla="*/ 123424 h 231379"/>
              <a:gd name="csX4" fmla="*/ 72633 w 529839"/>
              <a:gd name="csY4" fmla="*/ 107956 h 231379"/>
              <a:gd name="csX5" fmla="*/ 2746 w 529839"/>
              <a:gd name="csY5" fmla="*/ 20357 h 231379"/>
              <a:gd name="csX6" fmla="*/ 13109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9" y="231379"/>
                </a:lnTo>
                <a:cubicBezTo>
                  <a:pt x="2248" y="231379"/>
                  <a:pt x="-3887" y="219277"/>
                  <a:pt x="2746" y="211022"/>
                </a:cubicBezTo>
                <a:lnTo>
                  <a:pt x="72633" y="123424"/>
                </a:lnTo>
                <a:cubicBezTo>
                  <a:pt x="76280" y="118855"/>
                  <a:pt x="76280" y="112524"/>
                  <a:pt x="72633" y="107956"/>
                </a:cubicBezTo>
                <a:lnTo>
                  <a:pt x="2746" y="20357"/>
                </a:lnTo>
                <a:cubicBezTo>
                  <a:pt x="-3887" y="12022"/>
                  <a:pt x="2248" y="0"/>
                  <a:pt x="13109"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F47E55"/>
          </a:solidFill>
          <a:ln w="8276" cap="flat">
            <a:noFill/>
            <a:prstDash val="solid"/>
            <a:miter/>
          </a:ln>
        </p:spPr>
        <p:txBody>
          <a:bodyPr/>
          <a:lstStyle/>
          <a:p>
            <a:endParaRPr lang="en-GB"/>
          </a:p>
        </p:txBody>
      </p:sp>
      <p:sp>
        <p:nvSpPr>
          <p:cNvPr id="60" name="TextBox 191">
            <a:extLst>
              <a:ext uri="{FF2B5EF4-FFF2-40B4-BE49-F238E27FC236}">
                <a16:creationId xmlns:a16="http://schemas.microsoft.com/office/drawing/2014/main" id="{CEB5B125-DD85-9C29-8192-AA0EB86DC7A6}"/>
              </a:ext>
            </a:extLst>
          </p:cNvPr>
          <p:cNvSpPr txBox="1"/>
          <p:nvPr/>
        </p:nvSpPr>
        <p:spPr>
          <a:xfrm>
            <a:off x="6813171" y="5725584"/>
            <a:ext cx="316836" cy="223936"/>
          </a:xfrm>
          <a:prstGeom prst="rect">
            <a:avLst/>
          </a:prstGeom>
          <a:noFill/>
        </p:spPr>
        <p:txBody>
          <a:bodyPr wrap="none" rtlCol="0">
            <a:spAutoFit/>
          </a:bodyPr>
          <a:lstStyle/>
          <a:p>
            <a:pPr algn="l"/>
            <a:r>
              <a:rPr lang="en-GB" sz="750" b="1" spc="0" baseline="0">
                <a:ln/>
                <a:solidFill>
                  <a:srgbClr val="231F20"/>
                </a:solidFill>
                <a:latin typeface="Avenir-Black"/>
                <a:sym typeface="Avenir-Black"/>
                <a:rtl val="0"/>
              </a:rPr>
              <a:t>FE</a:t>
            </a:r>
          </a:p>
        </p:txBody>
      </p:sp>
      <p:sp>
        <p:nvSpPr>
          <p:cNvPr id="61" name="TextBox 192">
            <a:extLst>
              <a:ext uri="{FF2B5EF4-FFF2-40B4-BE49-F238E27FC236}">
                <a16:creationId xmlns:a16="http://schemas.microsoft.com/office/drawing/2014/main" id="{4003FA71-95BD-BF30-D5CF-0C987F36011F}"/>
              </a:ext>
            </a:extLst>
          </p:cNvPr>
          <p:cNvSpPr txBox="1"/>
          <p:nvPr/>
        </p:nvSpPr>
        <p:spPr>
          <a:xfrm>
            <a:off x="7311577" y="5725583"/>
            <a:ext cx="386968" cy="223936"/>
          </a:xfrm>
          <a:prstGeom prst="rect">
            <a:avLst/>
          </a:prstGeom>
          <a:noFill/>
        </p:spPr>
        <p:txBody>
          <a:bodyPr wrap="none" rtlCol="0">
            <a:spAutoFit/>
          </a:bodyPr>
          <a:lstStyle/>
          <a:p>
            <a:pPr algn="l"/>
            <a:r>
              <a:rPr lang="en-GB" sz="750" b="1" spc="0" baseline="0" dirty="0">
                <a:ln/>
                <a:solidFill>
                  <a:srgbClr val="231F20"/>
                </a:solidFill>
                <a:latin typeface="Avenir-Black"/>
                <a:sym typeface="Avenir-Black"/>
                <a:rtl val="0"/>
              </a:rPr>
              <a:t>REV</a:t>
            </a:r>
          </a:p>
        </p:txBody>
      </p:sp>
      <p:sp>
        <p:nvSpPr>
          <p:cNvPr id="62" name="TextBox 193">
            <a:extLst>
              <a:ext uri="{FF2B5EF4-FFF2-40B4-BE49-F238E27FC236}">
                <a16:creationId xmlns:a16="http://schemas.microsoft.com/office/drawing/2014/main" id="{AC8E2BEE-4371-09A3-CA58-81BA1FD84408}"/>
              </a:ext>
            </a:extLst>
          </p:cNvPr>
          <p:cNvSpPr txBox="1"/>
          <p:nvPr/>
        </p:nvSpPr>
        <p:spPr>
          <a:xfrm>
            <a:off x="7843340" y="5725583"/>
            <a:ext cx="390295" cy="223936"/>
          </a:xfrm>
          <a:prstGeom prst="rect">
            <a:avLst/>
          </a:prstGeom>
          <a:noFill/>
        </p:spPr>
        <p:txBody>
          <a:bodyPr wrap="none" rtlCol="0">
            <a:spAutoFit/>
          </a:bodyPr>
          <a:lstStyle/>
          <a:p>
            <a:pPr algn="l"/>
            <a:r>
              <a:rPr lang="en-GB" sz="750" b="1" spc="0" baseline="0">
                <a:ln/>
                <a:solidFill>
                  <a:srgbClr val="231F20"/>
                </a:solidFill>
                <a:latin typeface="Avenir-Black"/>
                <a:sym typeface="Avenir-Black"/>
                <a:rtl val="0"/>
              </a:rPr>
              <a:t>SCH</a:t>
            </a:r>
          </a:p>
        </p:txBody>
      </p:sp>
      <p:grpSp>
        <p:nvGrpSpPr>
          <p:cNvPr id="63" name="Graphic 10">
            <a:extLst>
              <a:ext uri="{FF2B5EF4-FFF2-40B4-BE49-F238E27FC236}">
                <a16:creationId xmlns:a16="http://schemas.microsoft.com/office/drawing/2014/main" id="{8F98FA36-548B-EBB0-6F3E-4FD21631AC91}"/>
              </a:ext>
            </a:extLst>
          </p:cNvPr>
          <p:cNvGrpSpPr/>
          <p:nvPr/>
        </p:nvGrpSpPr>
        <p:grpSpPr>
          <a:xfrm>
            <a:off x="8276683" y="5704901"/>
            <a:ext cx="590539" cy="257887"/>
            <a:chOff x="-204400" y="3774312"/>
            <a:chExt cx="529839" cy="231379"/>
          </a:xfrm>
        </p:grpSpPr>
        <p:sp>
          <p:nvSpPr>
            <p:cNvPr id="521" name="Freeform 195">
              <a:extLst>
                <a:ext uri="{FF2B5EF4-FFF2-40B4-BE49-F238E27FC236}">
                  <a16:creationId xmlns:a16="http://schemas.microsoft.com/office/drawing/2014/main" id="{CEB0AD25-EFCB-AB66-A4B2-FC5943002598}"/>
                </a:ext>
              </a:extLst>
            </p:cNvPr>
            <p:cNvSpPr/>
            <p:nvPr/>
          </p:nvSpPr>
          <p:spPr>
            <a:xfrm>
              <a:off x="-204400" y="3774312"/>
              <a:ext cx="529839" cy="231379"/>
            </a:xfrm>
            <a:custGeom>
              <a:avLst/>
              <a:gdLst>
                <a:gd name="csX0" fmla="*/ 434502 w 529839"/>
                <a:gd name="csY0" fmla="*/ 231379 h 231379"/>
                <a:gd name="csX1" fmla="*/ 13109 w 529839"/>
                <a:gd name="csY1" fmla="*/ 231379 h 231379"/>
                <a:gd name="csX2" fmla="*/ 2746 w 529839"/>
                <a:gd name="csY2" fmla="*/ 211022 h 231379"/>
                <a:gd name="csX3" fmla="*/ 72633 w 529839"/>
                <a:gd name="csY3" fmla="*/ 123424 h 231379"/>
                <a:gd name="csX4" fmla="*/ 72633 w 529839"/>
                <a:gd name="csY4" fmla="*/ 107956 h 231379"/>
                <a:gd name="csX5" fmla="*/ 2746 w 529839"/>
                <a:gd name="csY5" fmla="*/ 20357 h 231379"/>
                <a:gd name="csX6" fmla="*/ 13109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9" y="231379"/>
                  </a:lnTo>
                  <a:cubicBezTo>
                    <a:pt x="2248" y="231379"/>
                    <a:pt x="-3887" y="219277"/>
                    <a:pt x="2746" y="211022"/>
                  </a:cubicBezTo>
                  <a:lnTo>
                    <a:pt x="72633" y="123424"/>
                  </a:lnTo>
                  <a:cubicBezTo>
                    <a:pt x="76280" y="118855"/>
                    <a:pt x="76280" y="112524"/>
                    <a:pt x="72633" y="107956"/>
                  </a:cubicBezTo>
                  <a:lnTo>
                    <a:pt x="2746" y="20357"/>
                  </a:lnTo>
                  <a:cubicBezTo>
                    <a:pt x="-3887" y="12022"/>
                    <a:pt x="2248" y="0"/>
                    <a:pt x="13109"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70C9BF"/>
            </a:solidFill>
            <a:ln w="8276" cap="flat">
              <a:noFill/>
              <a:prstDash val="solid"/>
              <a:miter/>
            </a:ln>
          </p:spPr>
          <p:txBody>
            <a:bodyPr/>
            <a:lstStyle/>
            <a:p>
              <a:endParaRPr lang="en-GB"/>
            </a:p>
          </p:txBody>
        </p:sp>
        <p:sp>
          <p:nvSpPr>
            <p:cNvPr id="522" name="TextBox 196">
              <a:extLst>
                <a:ext uri="{FF2B5EF4-FFF2-40B4-BE49-F238E27FC236}">
                  <a16:creationId xmlns:a16="http://schemas.microsoft.com/office/drawing/2014/main" id="{1A519144-AFEC-E250-47E7-F7D0AA95EB24}"/>
                </a:ext>
              </a:extLst>
            </p:cNvPr>
            <p:cNvSpPr txBox="1"/>
            <p:nvPr/>
          </p:nvSpPr>
          <p:spPr>
            <a:xfrm>
              <a:off x="-110046" y="3792868"/>
              <a:ext cx="232041" cy="200918"/>
            </a:xfrm>
            <a:prstGeom prst="rect">
              <a:avLst/>
            </a:prstGeom>
            <a:noFill/>
          </p:spPr>
          <p:txBody>
            <a:bodyPr wrap="none" rtlCol="0">
              <a:spAutoFit/>
            </a:bodyPr>
            <a:lstStyle/>
            <a:p>
              <a:pPr algn="l"/>
              <a:r>
                <a:rPr lang="en-GB" sz="750" b="1" spc="-50" baseline="0">
                  <a:ln/>
                  <a:solidFill>
                    <a:srgbClr val="231F20"/>
                  </a:solidFill>
                  <a:latin typeface="Avenir-Black"/>
                  <a:sym typeface="Avenir-Black"/>
                  <a:rtl val="0"/>
                </a:rPr>
                <a:t>F</a:t>
              </a:r>
            </a:p>
          </p:txBody>
        </p:sp>
        <p:sp>
          <p:nvSpPr>
            <p:cNvPr id="523" name="TextBox 197">
              <a:extLst>
                <a:ext uri="{FF2B5EF4-FFF2-40B4-BE49-F238E27FC236}">
                  <a16:creationId xmlns:a16="http://schemas.microsoft.com/office/drawing/2014/main" id="{48C30430-F948-3261-FCBC-C771C2640718}"/>
                </a:ext>
              </a:extLst>
            </p:cNvPr>
            <p:cNvSpPr txBox="1"/>
            <p:nvPr/>
          </p:nvSpPr>
          <p:spPr>
            <a:xfrm>
              <a:off x="-65445" y="3792868"/>
              <a:ext cx="296539" cy="200918"/>
            </a:xfrm>
            <a:prstGeom prst="rect">
              <a:avLst/>
            </a:prstGeom>
            <a:noFill/>
          </p:spPr>
          <p:txBody>
            <a:bodyPr wrap="none" rtlCol="0">
              <a:spAutoFit/>
            </a:bodyPr>
            <a:lstStyle/>
            <a:p>
              <a:pPr algn="l"/>
              <a:r>
                <a:rPr lang="en-GB" sz="750" b="1" spc="0" baseline="0">
                  <a:ln/>
                  <a:solidFill>
                    <a:srgbClr val="231F20"/>
                  </a:solidFill>
                  <a:latin typeface="Avenir-Black"/>
                  <a:sym typeface="Avenir-Black"/>
                  <a:rtl val="0"/>
                </a:rPr>
                <a:t>AP</a:t>
              </a:r>
            </a:p>
          </p:txBody>
        </p:sp>
      </p:grpSp>
      <p:sp>
        <p:nvSpPr>
          <p:cNvPr id="512" name="TextBox 198">
            <a:extLst>
              <a:ext uri="{FF2B5EF4-FFF2-40B4-BE49-F238E27FC236}">
                <a16:creationId xmlns:a16="http://schemas.microsoft.com/office/drawing/2014/main" id="{3232066F-7456-B74F-B9C2-96C64EEB3048}"/>
              </a:ext>
            </a:extLst>
          </p:cNvPr>
          <p:cNvSpPr txBox="1"/>
          <p:nvPr/>
        </p:nvSpPr>
        <p:spPr>
          <a:xfrm>
            <a:off x="8947889" y="5725583"/>
            <a:ext cx="315080" cy="223936"/>
          </a:xfrm>
          <a:prstGeom prst="rect">
            <a:avLst/>
          </a:prstGeom>
          <a:noFill/>
        </p:spPr>
        <p:txBody>
          <a:bodyPr wrap="none" rtlCol="0">
            <a:spAutoFit/>
          </a:bodyPr>
          <a:lstStyle/>
          <a:p>
            <a:pPr algn="l"/>
            <a:r>
              <a:rPr lang="en-GB" sz="750" b="1" spc="0" baseline="0">
                <a:ln/>
                <a:solidFill>
                  <a:srgbClr val="231F20"/>
                </a:solidFill>
                <a:latin typeface="Avenir-Black"/>
                <a:sym typeface="Avenir-Black"/>
                <a:rtl val="0"/>
              </a:rPr>
              <a:t>PS</a:t>
            </a:r>
          </a:p>
        </p:txBody>
      </p:sp>
      <p:sp>
        <p:nvSpPr>
          <p:cNvPr id="513" name="TextBox 199">
            <a:extLst>
              <a:ext uri="{FF2B5EF4-FFF2-40B4-BE49-F238E27FC236}">
                <a16:creationId xmlns:a16="http://schemas.microsoft.com/office/drawing/2014/main" id="{3DE8E757-0963-CFF9-807D-B9A198B93798}"/>
              </a:ext>
            </a:extLst>
          </p:cNvPr>
          <p:cNvSpPr txBox="1"/>
          <p:nvPr/>
        </p:nvSpPr>
        <p:spPr>
          <a:xfrm>
            <a:off x="9965217" y="5725583"/>
            <a:ext cx="414226" cy="223936"/>
          </a:xfrm>
          <a:prstGeom prst="rect">
            <a:avLst/>
          </a:prstGeom>
          <a:noFill/>
        </p:spPr>
        <p:txBody>
          <a:bodyPr wrap="none" rtlCol="0">
            <a:spAutoFit/>
          </a:bodyPr>
          <a:lstStyle/>
          <a:p>
            <a:pPr algn="l"/>
            <a:r>
              <a:rPr lang="en-GB" sz="750" b="1" spc="0" baseline="0" dirty="0">
                <a:ln/>
                <a:solidFill>
                  <a:srgbClr val="FFFFFF"/>
                </a:solidFill>
                <a:latin typeface="Avenir-Black"/>
                <a:sym typeface="Avenir-Black"/>
                <a:rtl val="0"/>
              </a:rPr>
              <a:t>SDM</a:t>
            </a:r>
          </a:p>
        </p:txBody>
      </p:sp>
      <p:sp>
        <p:nvSpPr>
          <p:cNvPr id="514" name="TextBox 200">
            <a:extLst>
              <a:ext uri="{FF2B5EF4-FFF2-40B4-BE49-F238E27FC236}">
                <a16:creationId xmlns:a16="http://schemas.microsoft.com/office/drawing/2014/main" id="{90555324-2155-1C6F-1A00-D7AB665114AF}"/>
              </a:ext>
            </a:extLst>
          </p:cNvPr>
          <p:cNvSpPr txBox="1"/>
          <p:nvPr/>
        </p:nvSpPr>
        <p:spPr>
          <a:xfrm>
            <a:off x="10547428" y="5725583"/>
            <a:ext cx="316836" cy="223936"/>
          </a:xfrm>
          <a:prstGeom prst="rect">
            <a:avLst/>
          </a:prstGeom>
          <a:noFill/>
        </p:spPr>
        <p:txBody>
          <a:bodyPr wrap="none" rtlCol="0">
            <a:spAutoFit/>
          </a:bodyPr>
          <a:lstStyle/>
          <a:p>
            <a:pPr algn="l"/>
            <a:r>
              <a:rPr lang="en-GB" sz="750" b="1" spc="0" baseline="0">
                <a:ln/>
                <a:solidFill>
                  <a:srgbClr val="231F20"/>
                </a:solidFill>
                <a:latin typeface="Avenir-Black"/>
                <a:sym typeface="Avenir-Black"/>
                <a:rtl val="0"/>
              </a:rPr>
              <a:t>PF</a:t>
            </a:r>
          </a:p>
        </p:txBody>
      </p:sp>
      <p:sp>
        <p:nvSpPr>
          <p:cNvPr id="515" name="TextBox 201">
            <a:extLst>
              <a:ext uri="{FF2B5EF4-FFF2-40B4-BE49-F238E27FC236}">
                <a16:creationId xmlns:a16="http://schemas.microsoft.com/office/drawing/2014/main" id="{5BB440B5-DD71-D11E-83AA-CEDAA8AC7D0C}"/>
              </a:ext>
            </a:extLst>
          </p:cNvPr>
          <p:cNvSpPr txBox="1"/>
          <p:nvPr/>
        </p:nvSpPr>
        <p:spPr>
          <a:xfrm>
            <a:off x="11078358" y="5725583"/>
            <a:ext cx="321918" cy="223936"/>
          </a:xfrm>
          <a:prstGeom prst="rect">
            <a:avLst/>
          </a:prstGeom>
          <a:noFill/>
        </p:spPr>
        <p:txBody>
          <a:bodyPr wrap="none" rtlCol="0">
            <a:spAutoFit/>
          </a:bodyPr>
          <a:lstStyle/>
          <a:p>
            <a:pPr algn="l"/>
            <a:r>
              <a:rPr lang="en-GB" sz="750" b="1" spc="0" baseline="0" dirty="0">
                <a:ln/>
                <a:solidFill>
                  <a:srgbClr val="FFFFFF"/>
                </a:solidFill>
                <a:latin typeface="Avenir-Black"/>
                <a:sym typeface="Avenir-Black"/>
                <a:rtl val="0"/>
              </a:rPr>
              <a:t>BP</a:t>
            </a:r>
          </a:p>
        </p:txBody>
      </p:sp>
      <p:sp>
        <p:nvSpPr>
          <p:cNvPr id="516" name="Freeform 202">
            <a:extLst>
              <a:ext uri="{FF2B5EF4-FFF2-40B4-BE49-F238E27FC236}">
                <a16:creationId xmlns:a16="http://schemas.microsoft.com/office/drawing/2014/main" id="{DBF84D4C-153C-D6A6-A58E-DFDB0E921ED4}"/>
              </a:ext>
            </a:extLst>
          </p:cNvPr>
          <p:cNvSpPr/>
          <p:nvPr/>
        </p:nvSpPr>
        <p:spPr>
          <a:xfrm>
            <a:off x="9343626" y="5704901"/>
            <a:ext cx="590539" cy="257887"/>
          </a:xfrm>
          <a:custGeom>
            <a:avLst/>
            <a:gdLst>
              <a:gd name="csX0" fmla="*/ 434502 w 529839"/>
              <a:gd name="csY0" fmla="*/ 231379 h 231379"/>
              <a:gd name="csX1" fmla="*/ 13109 w 529839"/>
              <a:gd name="csY1" fmla="*/ 231379 h 231379"/>
              <a:gd name="csX2" fmla="*/ 2746 w 529839"/>
              <a:gd name="csY2" fmla="*/ 211022 h 231379"/>
              <a:gd name="csX3" fmla="*/ 72633 w 529839"/>
              <a:gd name="csY3" fmla="*/ 123424 h 231379"/>
              <a:gd name="csX4" fmla="*/ 72633 w 529839"/>
              <a:gd name="csY4" fmla="*/ 107956 h 231379"/>
              <a:gd name="csX5" fmla="*/ 2746 w 529839"/>
              <a:gd name="csY5" fmla="*/ 20357 h 231379"/>
              <a:gd name="csX6" fmla="*/ 13109 w 529839"/>
              <a:gd name="csY6" fmla="*/ 0 h 231379"/>
              <a:gd name="csX7" fmla="*/ 434502 w 529839"/>
              <a:gd name="csY7" fmla="*/ 0 h 231379"/>
              <a:gd name="csX8" fmla="*/ 444865 w 529839"/>
              <a:gd name="csY8" fmla="*/ 4889 h 231379"/>
              <a:gd name="csX9" fmla="*/ 527104 w 529839"/>
              <a:gd name="csY9" fmla="*/ 107956 h 231379"/>
              <a:gd name="csX10" fmla="*/ 527104 w 529839"/>
              <a:gd name="csY10" fmla="*/ 123424 h 231379"/>
              <a:gd name="csX11" fmla="*/ 444865 w 529839"/>
              <a:gd name="csY11" fmla="*/ 226490 h 231379"/>
              <a:gd name="csX12" fmla="*/ 434502 w 529839"/>
              <a:gd name="csY12" fmla="*/ 231379 h 231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29839" h="231379">
                <a:moveTo>
                  <a:pt x="434502" y="231379"/>
                </a:moveTo>
                <a:lnTo>
                  <a:pt x="13109" y="231379"/>
                </a:lnTo>
                <a:cubicBezTo>
                  <a:pt x="2248" y="231379"/>
                  <a:pt x="-3887" y="219277"/>
                  <a:pt x="2746" y="211022"/>
                </a:cubicBezTo>
                <a:lnTo>
                  <a:pt x="72633" y="123424"/>
                </a:lnTo>
                <a:cubicBezTo>
                  <a:pt x="76280" y="118855"/>
                  <a:pt x="76280" y="112524"/>
                  <a:pt x="72633" y="107956"/>
                </a:cubicBezTo>
                <a:lnTo>
                  <a:pt x="2746" y="20357"/>
                </a:lnTo>
                <a:cubicBezTo>
                  <a:pt x="-3887" y="12022"/>
                  <a:pt x="2248" y="0"/>
                  <a:pt x="13109" y="0"/>
                </a:cubicBezTo>
                <a:lnTo>
                  <a:pt x="434502" y="0"/>
                </a:lnTo>
                <a:cubicBezTo>
                  <a:pt x="438564" y="0"/>
                  <a:pt x="442378" y="1843"/>
                  <a:pt x="444865" y="4889"/>
                </a:cubicBezTo>
                <a:lnTo>
                  <a:pt x="527104" y="107956"/>
                </a:lnTo>
                <a:cubicBezTo>
                  <a:pt x="530752" y="112524"/>
                  <a:pt x="530752" y="118855"/>
                  <a:pt x="527104" y="123424"/>
                </a:cubicBezTo>
                <a:lnTo>
                  <a:pt x="444865" y="226490"/>
                </a:lnTo>
                <a:cubicBezTo>
                  <a:pt x="442378" y="229616"/>
                  <a:pt x="438564" y="231379"/>
                  <a:pt x="434502" y="231379"/>
                </a:cubicBezTo>
                <a:close/>
              </a:path>
            </a:pathLst>
          </a:custGeom>
          <a:solidFill>
            <a:srgbClr val="CDC984"/>
          </a:solidFill>
          <a:ln w="8276" cap="flat">
            <a:noFill/>
            <a:prstDash val="solid"/>
            <a:miter/>
          </a:ln>
        </p:spPr>
        <p:txBody>
          <a:bodyPr/>
          <a:lstStyle/>
          <a:p>
            <a:endParaRPr lang="en-GB"/>
          </a:p>
        </p:txBody>
      </p:sp>
      <p:sp>
        <p:nvSpPr>
          <p:cNvPr id="517" name="TextBox 203">
            <a:extLst>
              <a:ext uri="{FF2B5EF4-FFF2-40B4-BE49-F238E27FC236}">
                <a16:creationId xmlns:a16="http://schemas.microsoft.com/office/drawing/2014/main" id="{3F0EAB78-F334-C05A-59BD-E30EF94582AD}"/>
              </a:ext>
            </a:extLst>
          </p:cNvPr>
          <p:cNvSpPr txBox="1"/>
          <p:nvPr/>
        </p:nvSpPr>
        <p:spPr>
          <a:xfrm>
            <a:off x="9444631" y="5725583"/>
            <a:ext cx="388632" cy="223936"/>
          </a:xfrm>
          <a:prstGeom prst="rect">
            <a:avLst/>
          </a:prstGeom>
          <a:noFill/>
        </p:spPr>
        <p:txBody>
          <a:bodyPr wrap="none" rtlCol="0">
            <a:spAutoFit/>
          </a:bodyPr>
          <a:lstStyle/>
          <a:p>
            <a:pPr algn="l"/>
            <a:r>
              <a:rPr lang="en-GB" sz="750" b="1" spc="0" baseline="0" dirty="0">
                <a:ln/>
                <a:solidFill>
                  <a:srgbClr val="231F20"/>
                </a:solidFill>
                <a:latin typeface="Avenir-Black"/>
                <a:sym typeface="Avenir-Black"/>
                <a:rtl val="0"/>
              </a:rPr>
              <a:t>ASC</a:t>
            </a:r>
          </a:p>
        </p:txBody>
      </p:sp>
      <p:grpSp>
        <p:nvGrpSpPr>
          <p:cNvPr id="518" name="Graphic 4">
            <a:extLst>
              <a:ext uri="{FF2B5EF4-FFF2-40B4-BE49-F238E27FC236}">
                <a16:creationId xmlns:a16="http://schemas.microsoft.com/office/drawing/2014/main" id="{2EE94186-F3E1-48B4-663F-F72BE743459C}"/>
              </a:ext>
            </a:extLst>
          </p:cNvPr>
          <p:cNvGrpSpPr/>
          <p:nvPr/>
        </p:nvGrpSpPr>
        <p:grpSpPr>
          <a:xfrm rot="16200000">
            <a:off x="6498939" y="5770362"/>
            <a:ext cx="130956" cy="120086"/>
            <a:chOff x="845003" y="3066131"/>
            <a:chExt cx="117495" cy="107743"/>
          </a:xfrm>
          <a:noFill/>
        </p:grpSpPr>
        <p:sp>
          <p:nvSpPr>
            <p:cNvPr id="519" name="Freeform 205">
              <a:extLst>
                <a:ext uri="{FF2B5EF4-FFF2-40B4-BE49-F238E27FC236}">
                  <a16:creationId xmlns:a16="http://schemas.microsoft.com/office/drawing/2014/main" id="{49F79482-1736-0CBC-9D2B-2285B2ED559D}"/>
                </a:ext>
              </a:extLst>
            </p:cNvPr>
            <p:cNvSpPr/>
            <p:nvPr/>
          </p:nvSpPr>
          <p:spPr>
            <a:xfrm>
              <a:off x="903830" y="3066131"/>
              <a:ext cx="15729" cy="107743"/>
            </a:xfrm>
            <a:custGeom>
              <a:avLst/>
              <a:gdLst>
                <a:gd name="csX0" fmla="*/ 0 w 15729"/>
                <a:gd name="csY0" fmla="*/ 0 h 107743"/>
                <a:gd name="csX1" fmla="*/ 0 w 15729"/>
                <a:gd name="csY1" fmla="*/ 107744 h 107743"/>
              </a:gdLst>
              <a:ahLst/>
              <a:cxnLst>
                <a:cxn ang="0">
                  <a:pos x="csX0" y="csY0"/>
                </a:cxn>
                <a:cxn ang="0">
                  <a:pos x="csX1" y="csY1"/>
                </a:cxn>
              </a:cxnLst>
              <a:rect l="l" t="t" r="r" b="b"/>
              <a:pathLst>
                <a:path w="15729" h="107743">
                  <a:moveTo>
                    <a:pt x="0" y="0"/>
                  </a:moveTo>
                  <a:lnTo>
                    <a:pt x="0" y="107744"/>
                  </a:lnTo>
                </a:path>
              </a:pathLst>
            </a:custGeom>
            <a:ln w="7856" cap="rnd">
              <a:solidFill>
                <a:schemeClr val="accent5"/>
              </a:solidFill>
              <a:prstDash val="solid"/>
              <a:round/>
            </a:ln>
          </p:spPr>
          <p:txBody>
            <a:bodyPr/>
            <a:lstStyle/>
            <a:p>
              <a:endParaRPr lang="en-GB"/>
            </a:p>
          </p:txBody>
        </p:sp>
        <p:sp>
          <p:nvSpPr>
            <p:cNvPr id="520" name="Freeform 206">
              <a:extLst>
                <a:ext uri="{FF2B5EF4-FFF2-40B4-BE49-F238E27FC236}">
                  <a16:creationId xmlns:a16="http://schemas.microsoft.com/office/drawing/2014/main" id="{BEF7CB15-3AD0-67D4-5462-F185B76DCFFC}"/>
                </a:ext>
              </a:extLst>
            </p:cNvPr>
            <p:cNvSpPr/>
            <p:nvPr/>
          </p:nvSpPr>
          <p:spPr>
            <a:xfrm>
              <a:off x="845003" y="3115205"/>
              <a:ext cx="117495" cy="58669"/>
            </a:xfrm>
            <a:custGeom>
              <a:avLst/>
              <a:gdLst>
                <a:gd name="csX0" fmla="*/ 0 w 117495"/>
                <a:gd name="csY0" fmla="*/ 0 h 58669"/>
                <a:gd name="csX1" fmla="*/ 58827 w 117495"/>
                <a:gd name="csY1" fmla="*/ 58669 h 58669"/>
                <a:gd name="csX2" fmla="*/ 117496 w 117495"/>
                <a:gd name="csY2" fmla="*/ 0 h 58669"/>
              </a:gdLst>
              <a:ahLst/>
              <a:cxnLst>
                <a:cxn ang="0">
                  <a:pos x="csX0" y="csY0"/>
                </a:cxn>
                <a:cxn ang="0">
                  <a:pos x="csX1" y="csY1"/>
                </a:cxn>
                <a:cxn ang="0">
                  <a:pos x="csX2" y="csY2"/>
                </a:cxn>
              </a:cxnLst>
              <a:rect l="l" t="t" r="r" b="b"/>
              <a:pathLst>
                <a:path w="117495" h="58669">
                  <a:moveTo>
                    <a:pt x="0" y="0"/>
                  </a:moveTo>
                  <a:lnTo>
                    <a:pt x="58827" y="58669"/>
                  </a:lnTo>
                  <a:lnTo>
                    <a:pt x="117496" y="0"/>
                  </a:lnTo>
                </a:path>
              </a:pathLst>
            </a:custGeom>
            <a:noFill/>
            <a:ln w="7856" cap="rnd">
              <a:solidFill>
                <a:schemeClr val="accent5"/>
              </a:solidFill>
              <a:prstDash val="solid"/>
              <a:round/>
            </a:ln>
          </p:spPr>
          <p:txBody>
            <a:bodyPr/>
            <a:lstStyle/>
            <a:p>
              <a:endParaRPr lang="en-GB"/>
            </a:p>
          </p:txBody>
        </p:sp>
      </p:grpSp>
    </p:spTree>
    <p:extLst>
      <p:ext uri="{BB962C8B-B14F-4D97-AF65-F5344CB8AC3E}">
        <p14:creationId xmlns:p14="http://schemas.microsoft.com/office/powerpoint/2010/main" val="2546408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EB4575-90F0-B95C-ACFC-E2D58D45DDF1}"/>
              </a:ext>
            </a:extLst>
          </p:cNvPr>
          <p:cNvSpPr txBox="1"/>
          <p:nvPr/>
        </p:nvSpPr>
        <p:spPr>
          <a:xfrm>
            <a:off x="509667" y="330263"/>
            <a:ext cx="11137690" cy="553998"/>
          </a:xfrm>
          <a:prstGeom prst="rect">
            <a:avLst/>
          </a:prstGeom>
          <a:noFill/>
        </p:spPr>
        <p:txBody>
          <a:bodyPr wrap="square">
            <a:spAutoFit/>
          </a:bodyPr>
          <a:lstStyle/>
          <a:p>
            <a:pPr eaLnBrk="1" hangingPunct="1"/>
            <a:r>
              <a:rPr lang="en-GB" altLang="en-US" sz="3000" dirty="0">
                <a:solidFill>
                  <a:srgbClr val="E31937"/>
                </a:solidFill>
                <a:latin typeface="Avenir Book" panose="02000503020000020003" pitchFamily="2" charset="0"/>
                <a:cs typeface="Arial" panose="020B0604020202020204" pitchFamily="34" charset="0"/>
              </a:rPr>
              <a:t>NASA Principles</a:t>
            </a:r>
            <a:endParaRPr lang="en-US" altLang="en-US" sz="3000" dirty="0">
              <a:solidFill>
                <a:srgbClr val="E31937"/>
              </a:solidFill>
              <a:latin typeface="Avenir Book" panose="02000503020000020003" pitchFamily="2" charset="0"/>
              <a:cs typeface="Arial" panose="020B0604020202020204" pitchFamily="34" charset="0"/>
            </a:endParaRPr>
          </a:p>
        </p:txBody>
      </p:sp>
      <p:sp>
        <p:nvSpPr>
          <p:cNvPr id="4" name="Segnaposto piè di pagina 33">
            <a:extLst>
              <a:ext uri="{FF2B5EF4-FFF2-40B4-BE49-F238E27FC236}">
                <a16:creationId xmlns:a16="http://schemas.microsoft.com/office/drawing/2014/main" id="{1A4652F4-7C3C-CFBE-2189-D8B6B2075DCE}"/>
              </a:ext>
            </a:extLst>
          </p:cNvPr>
          <p:cNvSpPr>
            <a:spLocks noGrp="1"/>
          </p:cNvSpPr>
          <p:nvPr>
            <p:ph type="ftr" sz="quarter" idx="3"/>
          </p:nvPr>
        </p:nvSpPr>
        <p:spPr>
          <a:xfrm>
            <a:off x="4038600" y="6164164"/>
            <a:ext cx="4114800" cy="365125"/>
          </a:xfrm>
        </p:spPr>
        <p:txBody>
          <a:bodyPr/>
          <a:lstStyle/>
          <a:p>
            <a:r>
              <a:rPr lang="it-IT" sz="1100" dirty="0">
                <a:latin typeface="Avenir Book" panose="02000503020000020003" pitchFamily="2" charset="0"/>
              </a:rPr>
              <a:t>5</a:t>
            </a:r>
          </a:p>
        </p:txBody>
      </p:sp>
      <p:graphicFrame>
        <p:nvGraphicFramePr>
          <p:cNvPr id="5" name="Content Placeholder 3">
            <a:extLst>
              <a:ext uri="{FF2B5EF4-FFF2-40B4-BE49-F238E27FC236}">
                <a16:creationId xmlns:a16="http://schemas.microsoft.com/office/drawing/2014/main" id="{4E56C050-90F1-0E3A-DBFF-DEB6BFAA38A1}"/>
              </a:ext>
            </a:extLst>
          </p:cNvPr>
          <p:cNvGraphicFramePr>
            <a:graphicFrameLocks/>
          </p:cNvGraphicFramePr>
          <p:nvPr>
            <p:extLst>
              <p:ext uri="{D42A27DB-BD31-4B8C-83A1-F6EECF244321}">
                <p14:modId xmlns:p14="http://schemas.microsoft.com/office/powerpoint/2010/main" val="2786704180"/>
              </p:ext>
            </p:extLst>
          </p:nvPr>
        </p:nvGraphicFramePr>
        <p:xfrm>
          <a:off x="2152650" y="914400"/>
          <a:ext cx="7886700" cy="5118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0439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0736D-69BF-DE37-D335-B9DE5709D1C2}"/>
            </a:ext>
          </a:extLst>
        </p:cNvPr>
        <p:cNvGrpSpPr/>
        <p:nvPr/>
      </p:nvGrpSpPr>
      <p:grpSpPr>
        <a:xfrm>
          <a:off x="0" y="0"/>
          <a:ext cx="0" cy="0"/>
          <a:chOff x="0" y="0"/>
          <a:chExt cx="0" cy="0"/>
        </a:xfrm>
      </p:grpSpPr>
      <p:sp>
        <p:nvSpPr>
          <p:cNvPr id="29" name="Segnaposto piè di pagina 28">
            <a:extLst>
              <a:ext uri="{FF2B5EF4-FFF2-40B4-BE49-F238E27FC236}">
                <a16:creationId xmlns:a16="http://schemas.microsoft.com/office/drawing/2014/main" id="{9DA57608-F072-D477-46FE-43DC5034689B}"/>
              </a:ext>
            </a:extLst>
          </p:cNvPr>
          <p:cNvSpPr>
            <a:spLocks noGrp="1"/>
          </p:cNvSpPr>
          <p:nvPr>
            <p:ph type="ftr" sz="quarter" idx="3"/>
          </p:nvPr>
        </p:nvSpPr>
        <p:spPr>
          <a:xfrm>
            <a:off x="4038600" y="6284208"/>
            <a:ext cx="4114800" cy="365125"/>
          </a:xfrm>
        </p:spPr>
        <p:txBody>
          <a:bodyPr/>
          <a:lstStyle/>
          <a:p>
            <a:r>
              <a:rPr lang="it-IT" sz="1100" dirty="0">
                <a:latin typeface="Avenir Book" panose="02000503020000020003" pitchFamily="2" charset="0"/>
              </a:rPr>
              <a:t>6</a:t>
            </a:r>
          </a:p>
        </p:txBody>
      </p:sp>
      <p:sp>
        <p:nvSpPr>
          <p:cNvPr id="3" name="TextBox 1">
            <a:extLst>
              <a:ext uri="{FF2B5EF4-FFF2-40B4-BE49-F238E27FC236}">
                <a16:creationId xmlns:a16="http://schemas.microsoft.com/office/drawing/2014/main" id="{508CEA43-9E61-5194-126F-822DD9703243}"/>
              </a:ext>
            </a:extLst>
          </p:cNvPr>
          <p:cNvSpPr txBox="1"/>
          <p:nvPr/>
        </p:nvSpPr>
        <p:spPr>
          <a:xfrm>
            <a:off x="509667" y="330262"/>
            <a:ext cx="3740620" cy="830997"/>
          </a:xfrm>
          <a:prstGeom prst="rect">
            <a:avLst/>
          </a:prstGeom>
          <a:noFill/>
        </p:spPr>
        <p:txBody>
          <a:bodyPr wrap="square">
            <a:spAutoFit/>
          </a:bodyPr>
          <a:lstStyle/>
          <a:p>
            <a:pPr eaLnBrk="1" hangingPunct="1"/>
            <a:r>
              <a:rPr lang="en-US" altLang="en-US" sz="3000" dirty="0">
                <a:solidFill>
                  <a:schemeClr val="accent2"/>
                </a:solidFill>
                <a:latin typeface="Avenir Book" panose="02000503020000020003" pitchFamily="2" charset="0"/>
                <a:cs typeface="Arial" panose="020B0604020202020204" pitchFamily="34" charset="0"/>
              </a:rPr>
              <a:t>NASA principle 1: </a:t>
            </a:r>
          </a:p>
          <a:p>
            <a:pPr eaLnBrk="1" hangingPunct="1"/>
            <a:r>
              <a:rPr lang="en-GB" altLang="en-US" dirty="0">
                <a:latin typeface="Avenir Book" panose="02000503020000020003" pitchFamily="2" charset="0"/>
                <a:cs typeface="Arial" panose="020B0604020202020204" pitchFamily="34" charset="0"/>
              </a:rPr>
              <a:t>Data triangulation </a:t>
            </a:r>
            <a:endParaRPr lang="en-US" altLang="en-US" dirty="0">
              <a:latin typeface="Avenir Book" panose="02000503020000020003" pitchFamily="2" charset="0"/>
              <a:cs typeface="Arial" panose="020B0604020202020204" pitchFamily="34" charset="0"/>
            </a:endParaRPr>
          </a:p>
        </p:txBody>
      </p:sp>
      <p:grpSp>
        <p:nvGrpSpPr>
          <p:cNvPr id="18" name="Gruppo 17">
            <a:extLst>
              <a:ext uri="{FF2B5EF4-FFF2-40B4-BE49-F238E27FC236}">
                <a16:creationId xmlns:a16="http://schemas.microsoft.com/office/drawing/2014/main" id="{51B05E1D-CF0B-6475-544B-D7DD3F66CAFA}"/>
              </a:ext>
            </a:extLst>
          </p:cNvPr>
          <p:cNvGrpSpPr/>
          <p:nvPr/>
        </p:nvGrpSpPr>
        <p:grpSpPr>
          <a:xfrm>
            <a:off x="634959" y="3830089"/>
            <a:ext cx="2091326" cy="2091326"/>
            <a:chOff x="6757855" y="3695320"/>
            <a:chExt cx="2091326" cy="2091326"/>
          </a:xfrm>
        </p:grpSpPr>
        <p:grpSp>
          <p:nvGrpSpPr>
            <p:cNvPr id="6" name="Group 35876">
              <a:extLst>
                <a:ext uri="{FF2B5EF4-FFF2-40B4-BE49-F238E27FC236}">
                  <a16:creationId xmlns:a16="http://schemas.microsoft.com/office/drawing/2014/main" id="{BF0FBC34-6C65-6AF0-E7AD-8A12299FF6BA}"/>
                </a:ext>
              </a:extLst>
            </p:cNvPr>
            <p:cNvGrpSpPr/>
            <p:nvPr/>
          </p:nvGrpSpPr>
          <p:grpSpPr>
            <a:xfrm>
              <a:off x="6883479" y="3700333"/>
              <a:ext cx="1847170" cy="1748560"/>
              <a:chOff x="6883479" y="3700333"/>
              <a:chExt cx="1847170" cy="1748560"/>
            </a:xfrm>
          </p:grpSpPr>
          <p:grpSp>
            <p:nvGrpSpPr>
              <p:cNvPr id="7" name="Group 35872">
                <a:extLst>
                  <a:ext uri="{FF2B5EF4-FFF2-40B4-BE49-F238E27FC236}">
                    <a16:creationId xmlns:a16="http://schemas.microsoft.com/office/drawing/2014/main" id="{1D957DF6-4D8F-FEDC-4C65-AF77D9BFB878}"/>
                  </a:ext>
                </a:extLst>
              </p:cNvPr>
              <p:cNvGrpSpPr/>
              <p:nvPr/>
            </p:nvGrpSpPr>
            <p:grpSpPr>
              <a:xfrm>
                <a:off x="7083053" y="3923489"/>
                <a:ext cx="1442045" cy="1525404"/>
                <a:chOff x="7377911" y="2182632"/>
                <a:chExt cx="1442045" cy="1525404"/>
              </a:xfrm>
            </p:grpSpPr>
            <p:sp>
              <p:nvSpPr>
                <p:cNvPr id="12" name="Freeform 35867">
                  <a:extLst>
                    <a:ext uri="{FF2B5EF4-FFF2-40B4-BE49-F238E27FC236}">
                      <a16:creationId xmlns:a16="http://schemas.microsoft.com/office/drawing/2014/main" id="{47ECAFD5-800E-C30D-096A-F3568F87D5DD}"/>
                    </a:ext>
                  </a:extLst>
                </p:cNvPr>
                <p:cNvSpPr/>
                <p:nvPr/>
              </p:nvSpPr>
              <p:spPr>
                <a:xfrm>
                  <a:off x="7377911" y="2182632"/>
                  <a:ext cx="1442045" cy="1246368"/>
                </a:xfrm>
                <a:custGeom>
                  <a:avLst/>
                  <a:gdLst>
                    <a:gd name="csX0" fmla="*/ 0 w 1442045"/>
                    <a:gd name="csY0" fmla="*/ 1246368 h 1246368"/>
                    <a:gd name="csX1" fmla="*/ 721023 w 1442045"/>
                    <a:gd name="csY1" fmla="*/ 0 h 1246368"/>
                    <a:gd name="csX2" fmla="*/ 1442046 w 1442045"/>
                    <a:gd name="csY2" fmla="*/ 1246368 h 1246368"/>
                    <a:gd name="csX3" fmla="*/ 0 w 1442045"/>
                    <a:gd name="csY3" fmla="*/ 1246368 h 1246368"/>
                  </a:gdLst>
                  <a:ahLst/>
                  <a:cxnLst>
                    <a:cxn ang="0">
                      <a:pos x="csX0" y="csY0"/>
                    </a:cxn>
                    <a:cxn ang="0">
                      <a:pos x="csX1" y="csY1"/>
                    </a:cxn>
                    <a:cxn ang="0">
                      <a:pos x="csX2" y="csY2"/>
                    </a:cxn>
                    <a:cxn ang="0">
                      <a:pos x="csX3" y="csY3"/>
                    </a:cxn>
                  </a:cxnLst>
                  <a:rect l="l" t="t" r="r" b="b"/>
                  <a:pathLst>
                    <a:path w="1442045" h="1246368">
                      <a:moveTo>
                        <a:pt x="0" y="1246368"/>
                      </a:moveTo>
                      <a:lnTo>
                        <a:pt x="721023" y="0"/>
                      </a:lnTo>
                      <a:lnTo>
                        <a:pt x="1442046" y="1246368"/>
                      </a:lnTo>
                      <a:lnTo>
                        <a:pt x="0" y="1246368"/>
                      </a:lnTo>
                      <a:close/>
                    </a:path>
                  </a:pathLst>
                </a:custGeom>
                <a:solidFill>
                  <a:srgbClr val="BCB5B3"/>
                </a:solidFill>
                <a:ln w="14006" cap="flat">
                  <a:noFill/>
                  <a:prstDash val="solid"/>
                  <a:miter/>
                </a:ln>
              </p:spPr>
              <p:txBody>
                <a:bodyPr/>
                <a:lstStyle/>
                <a:p>
                  <a:endParaRPr lang="en-GB"/>
                </a:p>
              </p:txBody>
            </p:sp>
            <p:sp>
              <p:nvSpPr>
                <p:cNvPr id="14" name="TextBox 35869">
                  <a:extLst>
                    <a:ext uri="{FF2B5EF4-FFF2-40B4-BE49-F238E27FC236}">
                      <a16:creationId xmlns:a16="http://schemas.microsoft.com/office/drawing/2014/main" id="{C0E6D436-1172-05D2-A2CD-ACE99AE1BC84}"/>
                    </a:ext>
                  </a:extLst>
                </p:cNvPr>
                <p:cNvSpPr txBox="1"/>
                <p:nvPr/>
              </p:nvSpPr>
              <p:spPr>
                <a:xfrm rot="3600000">
                  <a:off x="8233021" y="2658617"/>
                  <a:ext cx="760143" cy="215444"/>
                </a:xfrm>
                <a:prstGeom prst="rect">
                  <a:avLst/>
                </a:prstGeom>
                <a:noFill/>
              </p:spPr>
              <p:txBody>
                <a:bodyPr wrap="none" rtlCol="0">
                  <a:spAutoFit/>
                </a:bodyPr>
                <a:lstStyle/>
                <a:p>
                  <a:pPr algn="ctr"/>
                  <a:r>
                    <a:rPr lang="en-GB" sz="800" b="1" spc="0" baseline="0" dirty="0">
                      <a:ln/>
                      <a:solidFill>
                        <a:srgbClr val="231F20"/>
                      </a:solidFill>
                      <a:latin typeface="Avenir-Black"/>
                      <a:sym typeface="Avenir-Black"/>
                      <a:rtl val="0"/>
                    </a:rPr>
                    <a:t>PROVISION</a:t>
                  </a:r>
                </a:p>
              </p:txBody>
            </p:sp>
            <p:sp>
              <p:nvSpPr>
                <p:cNvPr id="15" name="TextBox 35870">
                  <a:extLst>
                    <a:ext uri="{FF2B5EF4-FFF2-40B4-BE49-F238E27FC236}">
                      <a16:creationId xmlns:a16="http://schemas.microsoft.com/office/drawing/2014/main" id="{2F262642-3836-1E5F-177F-700D8B408A42}"/>
                    </a:ext>
                  </a:extLst>
                </p:cNvPr>
                <p:cNvSpPr txBox="1"/>
                <p:nvPr/>
              </p:nvSpPr>
              <p:spPr>
                <a:xfrm rot="18000000">
                  <a:off x="7179485" y="2671325"/>
                  <a:ext cx="782587" cy="215444"/>
                </a:xfrm>
                <a:prstGeom prst="rect">
                  <a:avLst/>
                </a:prstGeom>
                <a:noFill/>
              </p:spPr>
              <p:txBody>
                <a:bodyPr wrap="none" rtlCol="0">
                  <a:spAutoFit/>
                </a:bodyPr>
                <a:lstStyle/>
                <a:p>
                  <a:pPr algn="ctr"/>
                  <a:r>
                    <a:rPr lang="en-GB" sz="800" b="1" spc="0" baseline="0" dirty="0">
                      <a:ln/>
                      <a:solidFill>
                        <a:srgbClr val="231F20"/>
                      </a:solidFill>
                      <a:latin typeface="Avenir-Black"/>
                      <a:sym typeface="Avenir-Black"/>
                      <a:rtl val="0"/>
                    </a:rPr>
                    <a:t>FINANCING</a:t>
                  </a:r>
                </a:p>
              </p:txBody>
            </p:sp>
            <p:sp>
              <p:nvSpPr>
                <p:cNvPr id="16" name="TextBox 35871">
                  <a:extLst>
                    <a:ext uri="{FF2B5EF4-FFF2-40B4-BE49-F238E27FC236}">
                      <a16:creationId xmlns:a16="http://schemas.microsoft.com/office/drawing/2014/main" id="{AE42812D-B39A-6F69-3C36-DDF25B9B44BD}"/>
                    </a:ext>
                  </a:extLst>
                </p:cNvPr>
                <p:cNvSpPr txBox="1"/>
                <p:nvPr/>
              </p:nvSpPr>
              <p:spPr>
                <a:xfrm>
                  <a:off x="7610687" y="3492592"/>
                  <a:ext cx="976549" cy="215444"/>
                </a:xfrm>
                <a:prstGeom prst="rect">
                  <a:avLst/>
                </a:prstGeom>
                <a:noFill/>
              </p:spPr>
              <p:txBody>
                <a:bodyPr wrap="none" rtlCol="0">
                  <a:spAutoFit/>
                </a:bodyPr>
                <a:lstStyle/>
                <a:p>
                  <a:pPr algn="ctr"/>
                  <a:r>
                    <a:rPr lang="en-GB" sz="800" b="1" spc="0" baseline="0" dirty="0">
                      <a:ln/>
                      <a:solidFill>
                        <a:srgbClr val="231F20"/>
                      </a:solidFill>
                      <a:latin typeface="Avenir-Black"/>
                      <a:sym typeface="Avenir-Black"/>
                      <a:rtl val="0"/>
                    </a:rPr>
                    <a:t>CONSUMPTION</a:t>
                  </a:r>
                </a:p>
              </p:txBody>
            </p:sp>
          </p:grpSp>
          <p:sp>
            <p:nvSpPr>
              <p:cNvPr id="8" name="TextBox 35873">
                <a:extLst>
                  <a:ext uri="{FF2B5EF4-FFF2-40B4-BE49-F238E27FC236}">
                    <a16:creationId xmlns:a16="http://schemas.microsoft.com/office/drawing/2014/main" id="{34C34B9B-E519-2CD6-16E2-5FFA291A2BAF}"/>
                  </a:ext>
                </a:extLst>
              </p:cNvPr>
              <p:cNvSpPr txBox="1"/>
              <p:nvPr/>
            </p:nvSpPr>
            <p:spPr>
              <a:xfrm>
                <a:off x="7669262" y="3700333"/>
                <a:ext cx="269626" cy="246221"/>
              </a:xfrm>
              <a:prstGeom prst="rect">
                <a:avLst/>
              </a:prstGeom>
              <a:noFill/>
            </p:spPr>
            <p:txBody>
              <a:bodyPr wrap="none" rtlCol="0">
                <a:spAutoFit/>
              </a:bodyPr>
              <a:lstStyle/>
              <a:p>
                <a:pPr algn="l"/>
                <a:r>
                  <a:rPr lang="en-GB" sz="1000" b="1" spc="0" baseline="0" dirty="0">
                    <a:ln/>
                    <a:solidFill>
                      <a:srgbClr val="231F20"/>
                    </a:solidFill>
                    <a:latin typeface="Avenir-Heavy"/>
                    <a:sym typeface="Avenir-Heavy"/>
                    <a:rtl val="0"/>
                  </a:rPr>
                  <a:t>=</a:t>
                </a:r>
              </a:p>
            </p:txBody>
          </p:sp>
          <p:sp>
            <p:nvSpPr>
              <p:cNvPr id="9" name="TextBox 35874">
                <a:extLst>
                  <a:ext uri="{FF2B5EF4-FFF2-40B4-BE49-F238E27FC236}">
                    <a16:creationId xmlns:a16="http://schemas.microsoft.com/office/drawing/2014/main" id="{92F32E50-6DA2-95E3-FAEF-3870A4F8C2A3}"/>
                  </a:ext>
                </a:extLst>
              </p:cNvPr>
              <p:cNvSpPr txBox="1"/>
              <p:nvPr/>
            </p:nvSpPr>
            <p:spPr>
              <a:xfrm rot="7655915">
                <a:off x="8472726" y="5110339"/>
                <a:ext cx="269626" cy="246221"/>
              </a:xfrm>
              <a:prstGeom prst="rect">
                <a:avLst/>
              </a:prstGeom>
              <a:noFill/>
            </p:spPr>
            <p:txBody>
              <a:bodyPr wrap="none" rtlCol="0">
                <a:spAutoFit/>
              </a:bodyPr>
              <a:lstStyle/>
              <a:p>
                <a:pPr algn="l"/>
                <a:r>
                  <a:rPr lang="en-GB" sz="1000" b="1" spc="0" baseline="0" dirty="0">
                    <a:ln/>
                    <a:solidFill>
                      <a:srgbClr val="231F20"/>
                    </a:solidFill>
                    <a:latin typeface="Avenir-Heavy"/>
                    <a:sym typeface="Avenir-Heavy"/>
                    <a:rtl val="0"/>
                  </a:rPr>
                  <a:t>=</a:t>
                </a:r>
              </a:p>
            </p:txBody>
          </p:sp>
          <p:sp>
            <p:nvSpPr>
              <p:cNvPr id="11" name="TextBox 35875">
                <a:extLst>
                  <a:ext uri="{FF2B5EF4-FFF2-40B4-BE49-F238E27FC236}">
                    <a16:creationId xmlns:a16="http://schemas.microsoft.com/office/drawing/2014/main" id="{A89F0D1C-BDD4-E862-DDB8-94074905AFF6}"/>
                  </a:ext>
                </a:extLst>
              </p:cNvPr>
              <p:cNvSpPr txBox="1"/>
              <p:nvPr/>
            </p:nvSpPr>
            <p:spPr>
              <a:xfrm rot="13601541">
                <a:off x="6871777" y="5110338"/>
                <a:ext cx="269626" cy="246221"/>
              </a:xfrm>
              <a:prstGeom prst="rect">
                <a:avLst/>
              </a:prstGeom>
              <a:noFill/>
            </p:spPr>
            <p:txBody>
              <a:bodyPr wrap="none" rtlCol="0">
                <a:spAutoFit/>
              </a:bodyPr>
              <a:lstStyle/>
              <a:p>
                <a:pPr algn="l"/>
                <a:r>
                  <a:rPr lang="en-GB" sz="1000" b="1" spc="0" baseline="0" dirty="0">
                    <a:ln/>
                    <a:solidFill>
                      <a:srgbClr val="231F20"/>
                    </a:solidFill>
                    <a:latin typeface="Avenir-Heavy"/>
                    <a:sym typeface="Avenir-Heavy"/>
                    <a:rtl val="0"/>
                  </a:rPr>
                  <a:t>=</a:t>
                </a:r>
              </a:p>
            </p:txBody>
          </p:sp>
        </p:grpSp>
        <p:sp>
          <p:nvSpPr>
            <p:cNvPr id="17" name="Oval 35877">
              <a:extLst>
                <a:ext uri="{FF2B5EF4-FFF2-40B4-BE49-F238E27FC236}">
                  <a16:creationId xmlns:a16="http://schemas.microsoft.com/office/drawing/2014/main" id="{42D11DB4-6118-E125-C912-B91E647B5BA6}"/>
                </a:ext>
              </a:extLst>
            </p:cNvPr>
            <p:cNvSpPr/>
            <p:nvPr/>
          </p:nvSpPr>
          <p:spPr>
            <a:xfrm>
              <a:off x="6757855" y="3695320"/>
              <a:ext cx="2091326" cy="2091326"/>
            </a:xfrm>
            <a:prstGeom prst="ellipse">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9" name="Immagine 18">
            <a:extLst>
              <a:ext uri="{FF2B5EF4-FFF2-40B4-BE49-F238E27FC236}">
                <a16:creationId xmlns:a16="http://schemas.microsoft.com/office/drawing/2014/main" id="{35EEC848-CE64-7D56-35DF-663089B9D045}"/>
              </a:ext>
            </a:extLst>
          </p:cNvPr>
          <p:cNvPicPr>
            <a:picLocks noChangeAspect="1"/>
          </p:cNvPicPr>
          <p:nvPr/>
        </p:nvPicPr>
        <p:blipFill>
          <a:blip r:embed="rId3"/>
          <a:stretch>
            <a:fillRect/>
          </a:stretch>
        </p:blipFill>
        <p:spPr>
          <a:xfrm>
            <a:off x="1996215" y="342862"/>
            <a:ext cx="8649419" cy="5941346"/>
          </a:xfrm>
          <a:prstGeom prst="rect">
            <a:avLst/>
          </a:prstGeom>
        </p:spPr>
      </p:pic>
    </p:spTree>
    <p:extLst>
      <p:ext uri="{BB962C8B-B14F-4D97-AF65-F5344CB8AC3E}">
        <p14:creationId xmlns:p14="http://schemas.microsoft.com/office/powerpoint/2010/main" val="1456637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F31EC355-D4FA-5281-E2BF-A27C1A3A77D2}"/>
              </a:ext>
            </a:extLst>
          </p:cNvPr>
          <p:cNvSpPr txBox="1"/>
          <p:nvPr/>
        </p:nvSpPr>
        <p:spPr>
          <a:xfrm>
            <a:off x="509666" y="330262"/>
            <a:ext cx="11172665" cy="830997"/>
          </a:xfrm>
          <a:prstGeom prst="rect">
            <a:avLst/>
          </a:prstGeom>
          <a:noFill/>
        </p:spPr>
        <p:txBody>
          <a:bodyPr wrap="square">
            <a:spAutoFit/>
          </a:bodyPr>
          <a:lstStyle/>
          <a:p>
            <a:pPr eaLnBrk="1" hangingPunct="1"/>
            <a:r>
              <a:rPr lang="en-US" altLang="en-US" sz="3000" dirty="0">
                <a:solidFill>
                  <a:schemeClr val="accent2"/>
                </a:solidFill>
                <a:latin typeface="Avenir Book" panose="02000503020000020003" pitchFamily="2" charset="0"/>
                <a:cs typeface="Arial" panose="020B0604020202020204" pitchFamily="34" charset="0"/>
              </a:rPr>
              <a:t>NASA principle 2: </a:t>
            </a:r>
          </a:p>
          <a:p>
            <a:pPr eaLnBrk="1" hangingPunct="1"/>
            <a:r>
              <a:rPr lang="en-US" altLang="en-US" dirty="0">
                <a:latin typeface="Avenir Book" panose="02000503020000020003" pitchFamily="2" charset="0"/>
                <a:cs typeface="Arial" panose="020B0604020202020204" pitchFamily="34" charset="0"/>
              </a:rPr>
              <a:t>Actual spending on consumed goods / delivered services is captured (accrual / matching accounting)</a:t>
            </a:r>
          </a:p>
        </p:txBody>
      </p:sp>
      <p:grpSp>
        <p:nvGrpSpPr>
          <p:cNvPr id="9" name="Gruppo 8">
            <a:extLst>
              <a:ext uri="{FF2B5EF4-FFF2-40B4-BE49-F238E27FC236}">
                <a16:creationId xmlns:a16="http://schemas.microsoft.com/office/drawing/2014/main" id="{E8972F83-4372-5CD9-9880-ABF17BA10FA9}"/>
              </a:ext>
            </a:extLst>
          </p:cNvPr>
          <p:cNvGrpSpPr/>
          <p:nvPr/>
        </p:nvGrpSpPr>
        <p:grpSpPr>
          <a:xfrm>
            <a:off x="2325870" y="5212766"/>
            <a:ext cx="7723566" cy="659778"/>
            <a:chOff x="2325870" y="4813610"/>
            <a:chExt cx="7723566" cy="659778"/>
          </a:xfrm>
        </p:grpSpPr>
        <p:sp>
          <p:nvSpPr>
            <p:cNvPr id="2" name="Doppia parentesi graffa 1">
              <a:extLst>
                <a:ext uri="{FF2B5EF4-FFF2-40B4-BE49-F238E27FC236}">
                  <a16:creationId xmlns:a16="http://schemas.microsoft.com/office/drawing/2014/main" id="{73D54329-7291-118A-C3E7-D5753BCC4038}"/>
                </a:ext>
              </a:extLst>
            </p:cNvPr>
            <p:cNvSpPr/>
            <p:nvPr/>
          </p:nvSpPr>
          <p:spPr>
            <a:xfrm>
              <a:off x="2325870" y="4827057"/>
              <a:ext cx="7723566" cy="646331"/>
            </a:xfrm>
            <a:prstGeom prst="bracePair">
              <a:avLst/>
            </a:prstGeom>
            <a:ln w="19050">
              <a:solidFill>
                <a:srgbClr val="E31937"/>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eaLnBrk="1" hangingPunct="1">
                <a:buFontTx/>
                <a:buNone/>
              </a:pPr>
              <a:endParaRPr lang="en-US" altLang="en-US" dirty="0">
                <a:latin typeface="Avenir Book" panose="02000503020000020003" pitchFamily="2" charset="0"/>
              </a:endParaRPr>
            </a:p>
          </p:txBody>
        </p:sp>
        <p:sp>
          <p:nvSpPr>
            <p:cNvPr id="5" name="CasellaDiTesto 4">
              <a:extLst>
                <a:ext uri="{FF2B5EF4-FFF2-40B4-BE49-F238E27FC236}">
                  <a16:creationId xmlns:a16="http://schemas.microsoft.com/office/drawing/2014/main" id="{711B758B-80E6-DB5C-5D75-D7E5BE9D4F4B}"/>
                </a:ext>
              </a:extLst>
            </p:cNvPr>
            <p:cNvSpPr txBox="1"/>
            <p:nvPr/>
          </p:nvSpPr>
          <p:spPr>
            <a:xfrm>
              <a:off x="2478739" y="4813610"/>
              <a:ext cx="3778623" cy="584775"/>
            </a:xfrm>
            <a:prstGeom prst="rect">
              <a:avLst/>
            </a:prstGeom>
            <a:noFill/>
          </p:spPr>
          <p:txBody>
            <a:bodyPr wrap="square">
              <a:spAutoFit/>
            </a:bodyPr>
            <a:lstStyle/>
            <a:p>
              <a:pPr algn="ctr" defTabSz="914400" eaLnBrk="1" hangingPunct="1">
                <a:buFontTx/>
                <a:buNone/>
              </a:pPr>
              <a:r>
                <a:rPr lang="en-US" altLang="en-US" dirty="0">
                  <a:solidFill>
                    <a:srgbClr val="FF0000"/>
                  </a:solidFill>
                  <a:latin typeface="Webdings" panose="05030102010509060703" pitchFamily="18" charset="2"/>
                </a:rPr>
                <a:t>-</a:t>
              </a:r>
              <a:br>
                <a:rPr lang="en-US" altLang="en-US" dirty="0">
                  <a:solidFill>
                    <a:srgbClr val="FF0000"/>
                  </a:solidFill>
                  <a:latin typeface="Webdings" panose="05030102010509060703" pitchFamily="18" charset="2"/>
                </a:rPr>
              </a:br>
              <a:r>
                <a:rPr lang="en-US" altLang="en-US" sz="1400" dirty="0">
                  <a:latin typeface="Avenir Book" panose="02000503020000020003" pitchFamily="2" charset="0"/>
                </a:rPr>
                <a:t>Actual spending Y1: 500.000? or 350.000?</a:t>
              </a:r>
            </a:p>
          </p:txBody>
        </p:sp>
        <p:sp>
          <p:nvSpPr>
            <p:cNvPr id="7" name="CasellaDiTesto 6">
              <a:extLst>
                <a:ext uri="{FF2B5EF4-FFF2-40B4-BE49-F238E27FC236}">
                  <a16:creationId xmlns:a16="http://schemas.microsoft.com/office/drawing/2014/main" id="{FFEF5231-74C3-8D9C-BF7D-24FDEED22A35}"/>
                </a:ext>
              </a:extLst>
            </p:cNvPr>
            <p:cNvSpPr txBox="1"/>
            <p:nvPr/>
          </p:nvSpPr>
          <p:spPr>
            <a:xfrm>
              <a:off x="6136341" y="4813610"/>
              <a:ext cx="3778623" cy="584775"/>
            </a:xfrm>
            <a:prstGeom prst="rect">
              <a:avLst/>
            </a:prstGeom>
            <a:noFill/>
          </p:spPr>
          <p:txBody>
            <a:bodyPr wrap="square">
              <a:spAutoFit/>
            </a:bodyPr>
            <a:lstStyle/>
            <a:p>
              <a:pPr algn="ctr" defTabSz="914400" eaLnBrk="1" hangingPunct="1">
                <a:buNone/>
              </a:pPr>
              <a:r>
                <a:rPr lang="en-US" altLang="en-US" dirty="0">
                  <a:solidFill>
                    <a:srgbClr val="FF0000"/>
                  </a:solidFill>
                  <a:latin typeface="Webdings" panose="05030102010509060703" pitchFamily="18" charset="2"/>
                </a:rPr>
                <a:t>-</a:t>
              </a:r>
              <a:br>
                <a:rPr lang="en-US" altLang="en-US" dirty="0">
                  <a:solidFill>
                    <a:srgbClr val="FF0000"/>
                  </a:solidFill>
                  <a:latin typeface="Webdings" panose="05030102010509060703" pitchFamily="18" charset="2"/>
                </a:rPr>
              </a:br>
              <a:r>
                <a:rPr lang="en-US" altLang="en-US" sz="1400" dirty="0">
                  <a:latin typeface="Avenir Book" panose="02000503020000020003" pitchFamily="2" charset="0"/>
                </a:rPr>
                <a:t>Actual spending Y2: 300.000? or 450.000?</a:t>
              </a:r>
            </a:p>
          </p:txBody>
        </p:sp>
      </p:grpSp>
      <p:pic>
        <p:nvPicPr>
          <p:cNvPr id="8" name="Immagine 7" descr="Immagine che contiene testo, schermata, Carattere, cerchio&#10;&#10;Il contenuto generato dall'IA potrebbe non essere corretto.">
            <a:extLst>
              <a:ext uri="{FF2B5EF4-FFF2-40B4-BE49-F238E27FC236}">
                <a16:creationId xmlns:a16="http://schemas.microsoft.com/office/drawing/2014/main" id="{03EE5854-4739-1748-F018-515B01DB05E9}"/>
              </a:ext>
            </a:extLst>
          </p:cNvPr>
          <p:cNvPicPr>
            <a:picLocks noChangeAspect="1"/>
          </p:cNvPicPr>
          <p:nvPr/>
        </p:nvPicPr>
        <p:blipFill>
          <a:blip r:embed="rId2"/>
          <a:stretch>
            <a:fillRect/>
          </a:stretch>
        </p:blipFill>
        <p:spPr>
          <a:xfrm>
            <a:off x="1628233" y="2212168"/>
            <a:ext cx="8935533" cy="2882430"/>
          </a:xfrm>
          <a:prstGeom prst="rect">
            <a:avLst/>
          </a:prstGeom>
        </p:spPr>
      </p:pic>
      <p:sp>
        <p:nvSpPr>
          <p:cNvPr id="24" name="Rettangolo con angoli arrotondati 23">
            <a:extLst>
              <a:ext uri="{FF2B5EF4-FFF2-40B4-BE49-F238E27FC236}">
                <a16:creationId xmlns:a16="http://schemas.microsoft.com/office/drawing/2014/main" id="{F08DD016-A341-7C03-2FCB-83FDA5BB1ABD}"/>
              </a:ext>
            </a:extLst>
          </p:cNvPr>
          <p:cNvSpPr/>
          <p:nvPr/>
        </p:nvSpPr>
        <p:spPr>
          <a:xfrm>
            <a:off x="509667" y="1321648"/>
            <a:ext cx="11172666" cy="646331"/>
          </a:xfrm>
          <a:prstGeom prst="roundRect">
            <a:avLst/>
          </a:prstGeom>
          <a:noFill/>
          <a:ln w="952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ltLang="en-US" sz="1400" dirty="0">
                <a:solidFill>
                  <a:schemeClr val="tx1"/>
                </a:solidFill>
                <a:latin typeface="Avenir Book" panose="02000503020000020003" pitchFamily="2" charset="0"/>
              </a:rPr>
              <a:t>NASA tracks the value of resources consumed during the implementation of the national HIV response!  </a:t>
            </a:r>
            <a:br>
              <a:rPr lang="en-GB" altLang="en-US" sz="1400" dirty="0">
                <a:solidFill>
                  <a:schemeClr val="tx1"/>
                </a:solidFill>
                <a:latin typeface="Avenir Book" panose="02000503020000020003" pitchFamily="2" charset="0"/>
              </a:rPr>
            </a:br>
            <a:r>
              <a:rPr lang="en-GB" altLang="en-US" sz="1400" dirty="0">
                <a:solidFill>
                  <a:srgbClr val="E31937"/>
                </a:solidFill>
                <a:latin typeface="Avenir Book" panose="02000503020000020003" pitchFamily="2" charset="0"/>
              </a:rPr>
              <a:t>Not </a:t>
            </a:r>
            <a:r>
              <a:rPr lang="en-US" altLang="en-US" sz="1400" dirty="0">
                <a:solidFill>
                  <a:srgbClr val="E31937"/>
                </a:solidFill>
                <a:latin typeface="Avenir Book" panose="02000503020000020003" pitchFamily="2" charset="0"/>
              </a:rPr>
              <a:t>r</a:t>
            </a:r>
            <a:r>
              <a:rPr lang="en-US" sz="1400" dirty="0">
                <a:solidFill>
                  <a:srgbClr val="E31937"/>
                </a:solidFill>
                <a:latin typeface="Avenir Book" panose="02000503020000020003" pitchFamily="2" charset="0"/>
              </a:rPr>
              <a:t>esources allocated, resources committed or budget</a:t>
            </a:r>
            <a:endParaRPr lang="it-IT" sz="1400" dirty="0">
              <a:solidFill>
                <a:srgbClr val="E31937"/>
              </a:solidFill>
              <a:latin typeface="Avenir Book" panose="02000503020000020003" pitchFamily="2" charset="0"/>
            </a:endParaRPr>
          </a:p>
        </p:txBody>
      </p:sp>
      <p:sp>
        <p:nvSpPr>
          <p:cNvPr id="4" name="Segnaposto piè di pagina 28">
            <a:extLst>
              <a:ext uri="{FF2B5EF4-FFF2-40B4-BE49-F238E27FC236}">
                <a16:creationId xmlns:a16="http://schemas.microsoft.com/office/drawing/2014/main" id="{AFEB3BBA-E113-B60B-8503-0C00130F78AC}"/>
              </a:ext>
            </a:extLst>
          </p:cNvPr>
          <p:cNvSpPr>
            <a:spLocks noGrp="1"/>
          </p:cNvSpPr>
          <p:nvPr>
            <p:ph type="ftr" sz="quarter" idx="3"/>
          </p:nvPr>
        </p:nvSpPr>
        <p:spPr>
          <a:xfrm>
            <a:off x="4038600" y="6164164"/>
            <a:ext cx="4114800" cy="365125"/>
          </a:xfrm>
        </p:spPr>
        <p:txBody>
          <a:bodyPr/>
          <a:lstStyle/>
          <a:p>
            <a:r>
              <a:rPr lang="it-IT" sz="1100" dirty="0">
                <a:latin typeface="Avenir Book" panose="02000503020000020003" pitchFamily="2" charset="0"/>
              </a:rPr>
              <a:t>7</a:t>
            </a:r>
          </a:p>
        </p:txBody>
      </p:sp>
    </p:spTree>
    <p:extLst>
      <p:ext uri="{BB962C8B-B14F-4D97-AF65-F5344CB8AC3E}">
        <p14:creationId xmlns:p14="http://schemas.microsoft.com/office/powerpoint/2010/main" val="2027281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C9E61-84DB-77A3-1E8B-96C8DD57C378}"/>
            </a:ext>
          </a:extLst>
        </p:cNvPr>
        <p:cNvGrpSpPr/>
        <p:nvPr/>
      </p:nvGrpSpPr>
      <p:grpSpPr>
        <a:xfrm>
          <a:off x="0" y="0"/>
          <a:ext cx="0" cy="0"/>
          <a:chOff x="0" y="0"/>
          <a:chExt cx="0" cy="0"/>
        </a:xfrm>
      </p:grpSpPr>
      <p:sp>
        <p:nvSpPr>
          <p:cNvPr id="24" name="Segnaposto piè di pagina 23">
            <a:extLst>
              <a:ext uri="{FF2B5EF4-FFF2-40B4-BE49-F238E27FC236}">
                <a16:creationId xmlns:a16="http://schemas.microsoft.com/office/drawing/2014/main" id="{E0029677-E4B1-D52A-7DDF-27E08BBD7E3F}"/>
              </a:ext>
            </a:extLst>
          </p:cNvPr>
          <p:cNvSpPr>
            <a:spLocks noGrp="1"/>
          </p:cNvSpPr>
          <p:nvPr>
            <p:ph type="ftr" sz="quarter" idx="3"/>
          </p:nvPr>
        </p:nvSpPr>
        <p:spPr/>
        <p:txBody>
          <a:bodyPr/>
          <a:lstStyle/>
          <a:p>
            <a:r>
              <a:rPr lang="it-IT" sz="1100" dirty="0">
                <a:latin typeface="Avenir Book" panose="02000503020000020003" pitchFamily="2" charset="0"/>
              </a:rPr>
              <a:t>8</a:t>
            </a:r>
          </a:p>
        </p:txBody>
      </p:sp>
      <p:grpSp>
        <p:nvGrpSpPr>
          <p:cNvPr id="2" name="Gruppo 1">
            <a:extLst>
              <a:ext uri="{FF2B5EF4-FFF2-40B4-BE49-F238E27FC236}">
                <a16:creationId xmlns:a16="http://schemas.microsoft.com/office/drawing/2014/main" id="{E0C709F5-8055-895F-E94C-76D53F87CA4A}"/>
              </a:ext>
            </a:extLst>
          </p:cNvPr>
          <p:cNvGrpSpPr/>
          <p:nvPr/>
        </p:nvGrpSpPr>
        <p:grpSpPr>
          <a:xfrm>
            <a:off x="278299" y="4331871"/>
            <a:ext cx="6877873" cy="1053007"/>
            <a:chOff x="1656884" y="4674495"/>
            <a:chExt cx="1481582" cy="1053007"/>
          </a:xfrm>
        </p:grpSpPr>
        <p:sp>
          <p:nvSpPr>
            <p:cNvPr id="3" name="Doppia parentesi graffa 2">
              <a:extLst>
                <a:ext uri="{FF2B5EF4-FFF2-40B4-BE49-F238E27FC236}">
                  <a16:creationId xmlns:a16="http://schemas.microsoft.com/office/drawing/2014/main" id="{26F93EC5-1551-1C74-5966-592AF760BDC7}"/>
                </a:ext>
              </a:extLst>
            </p:cNvPr>
            <p:cNvSpPr/>
            <p:nvPr/>
          </p:nvSpPr>
          <p:spPr>
            <a:xfrm rot="5400000">
              <a:off x="1925402" y="4598063"/>
              <a:ext cx="990136" cy="1143000"/>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dirty="0">
                <a:latin typeface="Avenir Book" panose="02000503020000020003" pitchFamily="2" charset="0"/>
              </a:endParaRPr>
            </a:p>
          </p:txBody>
        </p:sp>
        <p:sp>
          <p:nvSpPr>
            <p:cNvPr id="4" name="Rettangolo 3">
              <a:extLst>
                <a:ext uri="{FF2B5EF4-FFF2-40B4-BE49-F238E27FC236}">
                  <a16:creationId xmlns:a16="http://schemas.microsoft.com/office/drawing/2014/main" id="{1500E014-F705-30A1-1BDA-2F6A36D77495}"/>
                </a:ext>
              </a:extLst>
            </p:cNvPr>
            <p:cNvSpPr/>
            <p:nvPr/>
          </p:nvSpPr>
          <p:spPr>
            <a:xfrm>
              <a:off x="1656884" y="5169563"/>
              <a:ext cx="1481582" cy="5579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latin typeface="Avenir Book" panose="02000503020000020003" pitchFamily="2" charset="0"/>
              </a:endParaRPr>
            </a:p>
          </p:txBody>
        </p:sp>
      </p:grpSp>
      <p:sp>
        <p:nvSpPr>
          <p:cNvPr id="5" name="Rectangle 16">
            <a:extLst>
              <a:ext uri="{FF2B5EF4-FFF2-40B4-BE49-F238E27FC236}">
                <a16:creationId xmlns:a16="http://schemas.microsoft.com/office/drawing/2014/main" id="{D2B93E5F-D265-2898-5026-BB5D565090D8}"/>
              </a:ext>
            </a:extLst>
          </p:cNvPr>
          <p:cNvSpPr txBox="1">
            <a:spLocks noChangeArrowheads="1"/>
          </p:cNvSpPr>
          <p:nvPr/>
        </p:nvSpPr>
        <p:spPr>
          <a:xfrm>
            <a:off x="509667" y="2724151"/>
            <a:ext cx="9023724" cy="571500"/>
          </a:xfrm>
          <a:prstGeom prst="rect">
            <a:avLst/>
          </a:prstGeom>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400" eaLnBrk="1" hangingPunct="1">
              <a:buFont typeface="Arial" panose="020B0604020202020204" pitchFamily="34" charset="0"/>
              <a:buNone/>
              <a:defRPr/>
            </a:pPr>
            <a:r>
              <a:rPr lang="es-GT" sz="1800">
                <a:solidFill>
                  <a:schemeClr val="accent3">
                    <a:lumMod val="50000"/>
                  </a:schemeClr>
                </a:solidFill>
                <a:latin typeface="Avenir Book" panose="02000503020000020003" pitchFamily="2" charset="0"/>
                <a:cs typeface="Arial" panose="020B0604020202020204" pitchFamily="34" charset="0"/>
              </a:rPr>
              <a:t> </a:t>
            </a:r>
            <a:r>
              <a:rPr lang="es-GT" sz="1800">
                <a:solidFill>
                  <a:srgbClr val="C00000"/>
                </a:solidFill>
                <a:latin typeface="Avenir Book" panose="02000503020000020003" pitchFamily="2" charset="0"/>
                <a:ea typeface="Zapf Dingbats"/>
                <a:cs typeface="Arial" panose="020B0604020202020204" pitchFamily="34" charset="0"/>
                <a:sym typeface="Zapf Dingbats"/>
              </a:rPr>
              <a:t>✗</a:t>
            </a:r>
            <a:r>
              <a:rPr lang="en-US" sz="1800">
                <a:solidFill>
                  <a:srgbClr val="C00000"/>
                </a:solidFill>
                <a:latin typeface="Avenir Book" panose="02000503020000020003" pitchFamily="2" charset="0"/>
                <a:cs typeface="Arial" panose="020B0604020202020204" pitchFamily="34" charset="0"/>
                <a:sym typeface="Zapf Dingbats"/>
              </a:rPr>
              <a:t> </a:t>
            </a:r>
            <a:r>
              <a:rPr lang="en-US" sz="1800">
                <a:latin typeface="Avenir Book" panose="02000503020000020003" pitchFamily="2" charset="0"/>
                <a:cs typeface="Arial" panose="020B0604020202020204" pitchFamily="34" charset="0"/>
              </a:rPr>
              <a:t>Resources allocated, resources committed, budgets, nor estimated resource needs…</a:t>
            </a:r>
            <a:endParaRPr lang="en-US" sz="2400" b="1" dirty="0">
              <a:latin typeface="Avenir Book" panose="02000503020000020003" pitchFamily="2" charset="0"/>
              <a:cs typeface="Arial" panose="020B0604020202020204" pitchFamily="34" charset="0"/>
            </a:endParaRPr>
          </a:p>
        </p:txBody>
      </p:sp>
      <p:sp>
        <p:nvSpPr>
          <p:cNvPr id="6" name="Rectangle 17">
            <a:extLst>
              <a:ext uri="{FF2B5EF4-FFF2-40B4-BE49-F238E27FC236}">
                <a16:creationId xmlns:a16="http://schemas.microsoft.com/office/drawing/2014/main" id="{586B59D8-9042-8D73-A3C3-DAE614EA71AD}"/>
              </a:ext>
            </a:extLst>
          </p:cNvPr>
          <p:cNvSpPr>
            <a:spLocks noChangeArrowheads="1"/>
          </p:cNvSpPr>
          <p:nvPr/>
        </p:nvSpPr>
        <p:spPr bwMode="auto">
          <a:xfrm>
            <a:off x="509667" y="4632405"/>
            <a:ext cx="9217212" cy="6096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marL="257175" indent="-257175">
              <a:spcBef>
                <a:spcPct val="20000"/>
              </a:spcBef>
              <a:defRPr/>
            </a:pPr>
            <a:r>
              <a:rPr lang="es-GT" dirty="0">
                <a:solidFill>
                  <a:schemeClr val="accent3">
                    <a:lumMod val="50000"/>
                  </a:schemeClr>
                </a:solidFill>
                <a:latin typeface="Avenir Book" panose="02000503020000020003" pitchFamily="2" charset="0"/>
              </a:rPr>
              <a:t> </a:t>
            </a:r>
            <a:r>
              <a:rPr lang="es-GT" dirty="0">
                <a:solidFill>
                  <a:srgbClr val="C00000"/>
                </a:solidFill>
                <a:latin typeface="Avenir Book" panose="02000503020000020003" pitchFamily="2" charset="0"/>
                <a:ea typeface="Zapf Dingbats"/>
                <a:cs typeface="Zapf Dingbats"/>
                <a:sym typeface="Zapf Dingbats"/>
              </a:rPr>
              <a:t>✗</a:t>
            </a:r>
            <a:r>
              <a:rPr lang="en-US" dirty="0">
                <a:solidFill>
                  <a:srgbClr val="C00000"/>
                </a:solidFill>
                <a:latin typeface="Avenir Book" panose="02000503020000020003" pitchFamily="2" charset="0"/>
                <a:sym typeface="Zapf Dingbats"/>
              </a:rPr>
              <a:t> </a:t>
            </a:r>
            <a:r>
              <a:rPr lang="en-US" dirty="0">
                <a:latin typeface="Avenir Book" panose="02000503020000020003" pitchFamily="2" charset="0"/>
                <a:cs typeface="Arial" panose="020B0604020202020204" pitchFamily="34" charset="0"/>
                <a:sym typeface="Zapf Dingbats"/>
              </a:rPr>
              <a:t>Resource allocated </a:t>
            </a:r>
            <a:r>
              <a:rPr lang="en-US" dirty="0">
                <a:latin typeface="Avenir Book" panose="02000503020000020003" pitchFamily="2" charset="0"/>
                <a:cs typeface="Arial" panose="020B0604020202020204" pitchFamily="34" charset="0"/>
              </a:rPr>
              <a:t>are usually not equal to Budget executed or actual expenditures…</a:t>
            </a:r>
            <a:endParaRPr lang="en-US" b="1" dirty="0">
              <a:latin typeface="Avenir Book" panose="02000503020000020003" pitchFamily="2" charset="0"/>
              <a:cs typeface="Arial" panose="020B0604020202020204" pitchFamily="34" charset="0"/>
            </a:endParaRPr>
          </a:p>
        </p:txBody>
      </p:sp>
      <p:sp>
        <p:nvSpPr>
          <p:cNvPr id="7" name="TextBox 1">
            <a:extLst>
              <a:ext uri="{FF2B5EF4-FFF2-40B4-BE49-F238E27FC236}">
                <a16:creationId xmlns:a16="http://schemas.microsoft.com/office/drawing/2014/main" id="{3E2AB6EF-733D-90F7-6250-277A6A9AE0BC}"/>
              </a:ext>
            </a:extLst>
          </p:cNvPr>
          <p:cNvSpPr txBox="1"/>
          <p:nvPr/>
        </p:nvSpPr>
        <p:spPr>
          <a:xfrm>
            <a:off x="509667" y="330951"/>
            <a:ext cx="11137690" cy="861774"/>
          </a:xfrm>
          <a:prstGeom prst="rect">
            <a:avLst/>
          </a:prstGeom>
          <a:noFill/>
        </p:spPr>
        <p:txBody>
          <a:bodyPr wrap="square">
            <a:spAutoFit/>
          </a:bodyPr>
          <a:lstStyle/>
          <a:p>
            <a:r>
              <a:rPr lang="en-GB" altLang="en-US" sz="3000" dirty="0">
                <a:solidFill>
                  <a:srgbClr val="E31937"/>
                </a:solidFill>
                <a:latin typeface="Avenir Book" panose="02000503020000020003" pitchFamily="2" charset="0"/>
              </a:rPr>
              <a:t>NASA Principle: </a:t>
            </a:r>
          </a:p>
          <a:p>
            <a:r>
              <a:rPr lang="en-GB" altLang="en-US" dirty="0">
                <a:latin typeface="Avenir Book" panose="02000503020000020003" pitchFamily="2" charset="0"/>
                <a:cs typeface="Arial" panose="020B0604020202020204" pitchFamily="34" charset="0"/>
              </a:rPr>
              <a:t>Actual spending not budgets or commitments</a:t>
            </a:r>
            <a:endParaRPr lang="en-ZA" dirty="0">
              <a:latin typeface="Avenir Book" panose="02000503020000020003" pitchFamily="2" charset="0"/>
              <a:cs typeface="Arial" panose="020B0604020202020204" pitchFamily="34" charset="0"/>
            </a:endParaRPr>
          </a:p>
        </p:txBody>
      </p:sp>
      <p:pic>
        <p:nvPicPr>
          <p:cNvPr id="8" name="Immagine 7">
            <a:extLst>
              <a:ext uri="{FF2B5EF4-FFF2-40B4-BE49-F238E27FC236}">
                <a16:creationId xmlns:a16="http://schemas.microsoft.com/office/drawing/2014/main" id="{52872CD0-501E-C310-A320-E9419141A143}"/>
              </a:ext>
            </a:extLst>
          </p:cNvPr>
          <p:cNvPicPr>
            <a:picLocks noChangeAspect="1"/>
          </p:cNvPicPr>
          <p:nvPr/>
        </p:nvPicPr>
        <p:blipFill>
          <a:blip r:embed="rId2"/>
          <a:stretch>
            <a:fillRect/>
          </a:stretch>
        </p:blipFill>
        <p:spPr>
          <a:xfrm>
            <a:off x="604238" y="1529257"/>
            <a:ext cx="1816232" cy="913305"/>
          </a:xfrm>
          <a:prstGeom prst="rect">
            <a:avLst/>
          </a:prstGeom>
        </p:spPr>
      </p:pic>
      <p:pic>
        <p:nvPicPr>
          <p:cNvPr id="9" name="Immagine 8">
            <a:extLst>
              <a:ext uri="{FF2B5EF4-FFF2-40B4-BE49-F238E27FC236}">
                <a16:creationId xmlns:a16="http://schemas.microsoft.com/office/drawing/2014/main" id="{FEB454E7-F1D6-397F-A584-E3A3AED56745}"/>
              </a:ext>
            </a:extLst>
          </p:cNvPr>
          <p:cNvPicPr>
            <a:picLocks noChangeAspect="1"/>
          </p:cNvPicPr>
          <p:nvPr/>
        </p:nvPicPr>
        <p:blipFill>
          <a:blip r:embed="rId2"/>
          <a:stretch>
            <a:fillRect/>
          </a:stretch>
        </p:blipFill>
        <p:spPr>
          <a:xfrm>
            <a:off x="2896061" y="1529257"/>
            <a:ext cx="1816232" cy="913305"/>
          </a:xfrm>
          <a:prstGeom prst="rect">
            <a:avLst/>
          </a:prstGeom>
        </p:spPr>
      </p:pic>
      <p:pic>
        <p:nvPicPr>
          <p:cNvPr id="10" name="Immagine 9">
            <a:extLst>
              <a:ext uri="{FF2B5EF4-FFF2-40B4-BE49-F238E27FC236}">
                <a16:creationId xmlns:a16="http://schemas.microsoft.com/office/drawing/2014/main" id="{5DC98676-F50B-E85A-AB3D-772FCE5AB98E}"/>
              </a:ext>
            </a:extLst>
          </p:cNvPr>
          <p:cNvPicPr>
            <a:picLocks noChangeAspect="1"/>
          </p:cNvPicPr>
          <p:nvPr/>
        </p:nvPicPr>
        <p:blipFill>
          <a:blip r:embed="rId2"/>
          <a:stretch>
            <a:fillRect/>
          </a:stretch>
        </p:blipFill>
        <p:spPr>
          <a:xfrm>
            <a:off x="5187884" y="1529257"/>
            <a:ext cx="1816232" cy="913305"/>
          </a:xfrm>
          <a:prstGeom prst="rect">
            <a:avLst/>
          </a:prstGeom>
        </p:spPr>
      </p:pic>
      <p:pic>
        <p:nvPicPr>
          <p:cNvPr id="11" name="Immagine 10">
            <a:extLst>
              <a:ext uri="{FF2B5EF4-FFF2-40B4-BE49-F238E27FC236}">
                <a16:creationId xmlns:a16="http://schemas.microsoft.com/office/drawing/2014/main" id="{7E5F7381-4E09-FFE5-6FE5-B2F06706BF43}"/>
              </a:ext>
            </a:extLst>
          </p:cNvPr>
          <p:cNvPicPr>
            <a:picLocks noChangeAspect="1"/>
          </p:cNvPicPr>
          <p:nvPr/>
        </p:nvPicPr>
        <p:blipFill>
          <a:blip r:embed="rId2"/>
          <a:stretch>
            <a:fillRect/>
          </a:stretch>
        </p:blipFill>
        <p:spPr>
          <a:xfrm>
            <a:off x="7479707" y="1529257"/>
            <a:ext cx="1816232" cy="913305"/>
          </a:xfrm>
          <a:prstGeom prst="rect">
            <a:avLst/>
          </a:prstGeom>
        </p:spPr>
      </p:pic>
      <p:pic>
        <p:nvPicPr>
          <p:cNvPr id="12" name="Immagine 11">
            <a:extLst>
              <a:ext uri="{FF2B5EF4-FFF2-40B4-BE49-F238E27FC236}">
                <a16:creationId xmlns:a16="http://schemas.microsoft.com/office/drawing/2014/main" id="{C793F85C-F3FB-1D17-B457-4E5CBB0D95EB}"/>
              </a:ext>
            </a:extLst>
          </p:cNvPr>
          <p:cNvPicPr>
            <a:picLocks noChangeAspect="1"/>
          </p:cNvPicPr>
          <p:nvPr/>
        </p:nvPicPr>
        <p:blipFill>
          <a:blip r:embed="rId2"/>
          <a:stretch>
            <a:fillRect/>
          </a:stretch>
        </p:blipFill>
        <p:spPr>
          <a:xfrm>
            <a:off x="9771530" y="1529257"/>
            <a:ext cx="1816232" cy="913305"/>
          </a:xfrm>
          <a:prstGeom prst="rect">
            <a:avLst/>
          </a:prstGeom>
        </p:spPr>
      </p:pic>
      <p:pic>
        <p:nvPicPr>
          <p:cNvPr id="13" name="Immagine 12">
            <a:extLst>
              <a:ext uri="{FF2B5EF4-FFF2-40B4-BE49-F238E27FC236}">
                <a16:creationId xmlns:a16="http://schemas.microsoft.com/office/drawing/2014/main" id="{4043B3B0-2B06-995B-AAC0-399CC2882EA1}"/>
              </a:ext>
            </a:extLst>
          </p:cNvPr>
          <p:cNvPicPr>
            <a:picLocks noChangeAspect="1"/>
          </p:cNvPicPr>
          <p:nvPr/>
        </p:nvPicPr>
        <p:blipFill>
          <a:blip r:embed="rId2"/>
          <a:stretch>
            <a:fillRect/>
          </a:stretch>
        </p:blipFill>
        <p:spPr>
          <a:xfrm>
            <a:off x="604238" y="3317722"/>
            <a:ext cx="1816232" cy="913305"/>
          </a:xfrm>
          <a:prstGeom prst="rect">
            <a:avLst/>
          </a:prstGeom>
        </p:spPr>
      </p:pic>
      <p:pic>
        <p:nvPicPr>
          <p:cNvPr id="14" name="Immagine 13">
            <a:extLst>
              <a:ext uri="{FF2B5EF4-FFF2-40B4-BE49-F238E27FC236}">
                <a16:creationId xmlns:a16="http://schemas.microsoft.com/office/drawing/2014/main" id="{0C8CE2C0-DA4F-76F4-5CF9-61C9B4B5B4CD}"/>
              </a:ext>
            </a:extLst>
          </p:cNvPr>
          <p:cNvPicPr>
            <a:picLocks noChangeAspect="1"/>
          </p:cNvPicPr>
          <p:nvPr/>
        </p:nvPicPr>
        <p:blipFill>
          <a:blip r:embed="rId2"/>
          <a:stretch>
            <a:fillRect/>
          </a:stretch>
        </p:blipFill>
        <p:spPr>
          <a:xfrm>
            <a:off x="2896061" y="3317722"/>
            <a:ext cx="1816232" cy="913305"/>
          </a:xfrm>
          <a:prstGeom prst="rect">
            <a:avLst/>
          </a:prstGeom>
        </p:spPr>
      </p:pic>
      <p:pic>
        <p:nvPicPr>
          <p:cNvPr id="15" name="Immagine 14">
            <a:extLst>
              <a:ext uri="{FF2B5EF4-FFF2-40B4-BE49-F238E27FC236}">
                <a16:creationId xmlns:a16="http://schemas.microsoft.com/office/drawing/2014/main" id="{85E63867-A370-EDFE-6C3F-73AA1848D87F}"/>
              </a:ext>
            </a:extLst>
          </p:cNvPr>
          <p:cNvPicPr>
            <a:picLocks noChangeAspect="1"/>
          </p:cNvPicPr>
          <p:nvPr/>
        </p:nvPicPr>
        <p:blipFill>
          <a:blip r:embed="rId2"/>
          <a:stretch>
            <a:fillRect/>
          </a:stretch>
        </p:blipFill>
        <p:spPr>
          <a:xfrm>
            <a:off x="5187884" y="3317721"/>
            <a:ext cx="1816232" cy="913305"/>
          </a:xfrm>
          <a:prstGeom prst="rect">
            <a:avLst/>
          </a:prstGeom>
        </p:spPr>
      </p:pic>
      <p:pic>
        <p:nvPicPr>
          <p:cNvPr id="16" name="Immagine 15">
            <a:extLst>
              <a:ext uri="{FF2B5EF4-FFF2-40B4-BE49-F238E27FC236}">
                <a16:creationId xmlns:a16="http://schemas.microsoft.com/office/drawing/2014/main" id="{5A5D85AB-8353-3351-D00F-EF47A8EC5E5A}"/>
              </a:ext>
            </a:extLst>
          </p:cNvPr>
          <p:cNvPicPr>
            <a:picLocks noChangeAspect="1"/>
          </p:cNvPicPr>
          <p:nvPr/>
        </p:nvPicPr>
        <p:blipFill>
          <a:blip r:embed="rId2">
            <a:alphaModFix amt="20000"/>
          </a:blip>
          <a:stretch>
            <a:fillRect/>
          </a:stretch>
        </p:blipFill>
        <p:spPr>
          <a:xfrm>
            <a:off x="7479707" y="3317722"/>
            <a:ext cx="1816232" cy="913305"/>
          </a:xfrm>
          <a:prstGeom prst="rect">
            <a:avLst/>
          </a:prstGeom>
        </p:spPr>
      </p:pic>
      <p:pic>
        <p:nvPicPr>
          <p:cNvPr id="17" name="Immagine 16">
            <a:extLst>
              <a:ext uri="{FF2B5EF4-FFF2-40B4-BE49-F238E27FC236}">
                <a16:creationId xmlns:a16="http://schemas.microsoft.com/office/drawing/2014/main" id="{B020751E-96A6-7F3A-9454-B89C9723A122}"/>
              </a:ext>
            </a:extLst>
          </p:cNvPr>
          <p:cNvPicPr>
            <a:picLocks noChangeAspect="1"/>
          </p:cNvPicPr>
          <p:nvPr/>
        </p:nvPicPr>
        <p:blipFill>
          <a:blip r:embed="rId2">
            <a:alphaModFix amt="20000"/>
          </a:blip>
          <a:stretch>
            <a:fillRect/>
          </a:stretch>
        </p:blipFill>
        <p:spPr>
          <a:xfrm>
            <a:off x="9771530" y="3317722"/>
            <a:ext cx="1816232" cy="913305"/>
          </a:xfrm>
          <a:prstGeom prst="rect">
            <a:avLst/>
          </a:prstGeom>
        </p:spPr>
      </p:pic>
      <p:sp>
        <p:nvSpPr>
          <p:cNvPr id="18" name="CasellaDiTesto 17">
            <a:extLst>
              <a:ext uri="{FF2B5EF4-FFF2-40B4-BE49-F238E27FC236}">
                <a16:creationId xmlns:a16="http://schemas.microsoft.com/office/drawing/2014/main" id="{2ED0F346-C8F7-6034-C5AF-AD854DEE3DD7}"/>
              </a:ext>
            </a:extLst>
          </p:cNvPr>
          <p:cNvSpPr txBox="1"/>
          <p:nvPr/>
        </p:nvSpPr>
        <p:spPr>
          <a:xfrm>
            <a:off x="1512354" y="5196857"/>
            <a:ext cx="6100762" cy="646331"/>
          </a:xfrm>
          <a:prstGeom prst="rect">
            <a:avLst/>
          </a:prstGeom>
          <a:noFill/>
        </p:spPr>
        <p:txBody>
          <a:bodyPr wrap="square">
            <a:spAutoFit/>
          </a:bodyPr>
          <a:lstStyle/>
          <a:p>
            <a:r>
              <a:rPr lang="en-GB" altLang="en-US" sz="1800" b="0" dirty="0">
                <a:solidFill>
                  <a:srgbClr val="01A99A"/>
                </a:solidFill>
                <a:latin typeface="Avenir Book" panose="02000503020000020003" pitchFamily="2" charset="0"/>
                <a:cs typeface="Arial" panose="020B0604020202020204" pitchFamily="34" charset="0"/>
              </a:rPr>
              <a:t>NASA tracks the value of resources consumed during the implementation of the national HIV response!</a:t>
            </a:r>
            <a:endParaRPr lang="en-US" altLang="en-US" sz="1800" dirty="0">
              <a:solidFill>
                <a:srgbClr val="01A99A"/>
              </a:solidFill>
              <a:latin typeface="Avenir Book" panose="02000503020000020003" pitchFamily="2" charset="0"/>
              <a:cs typeface="Arial" panose="020B0604020202020204" pitchFamily="34" charset="0"/>
            </a:endParaRPr>
          </a:p>
        </p:txBody>
      </p:sp>
      <p:sp>
        <p:nvSpPr>
          <p:cNvPr id="19" name="Ovale 18">
            <a:extLst>
              <a:ext uri="{FF2B5EF4-FFF2-40B4-BE49-F238E27FC236}">
                <a16:creationId xmlns:a16="http://schemas.microsoft.com/office/drawing/2014/main" id="{A7AB790D-C9E3-9204-EDB7-9F0B8F92AF20}"/>
              </a:ext>
            </a:extLst>
          </p:cNvPr>
          <p:cNvSpPr/>
          <p:nvPr/>
        </p:nvSpPr>
        <p:spPr>
          <a:xfrm>
            <a:off x="604238" y="5105908"/>
            <a:ext cx="767362" cy="767362"/>
          </a:xfrm>
          <a:prstGeom prst="ellipse">
            <a:avLst/>
          </a:prstGeom>
          <a:solidFill>
            <a:srgbClr val="01A9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Avenir Book" panose="02000503020000020003" pitchFamily="2" charset="0"/>
            </a:endParaRPr>
          </a:p>
        </p:txBody>
      </p:sp>
      <p:pic>
        <p:nvPicPr>
          <p:cNvPr id="20" name="Immagine 19">
            <a:extLst>
              <a:ext uri="{FF2B5EF4-FFF2-40B4-BE49-F238E27FC236}">
                <a16:creationId xmlns:a16="http://schemas.microsoft.com/office/drawing/2014/main" id="{08ECA9DC-B3AE-1D55-AB20-63FE4153BCA3}"/>
              </a:ext>
            </a:extLst>
          </p:cNvPr>
          <p:cNvPicPr>
            <a:picLocks noChangeAspect="1"/>
          </p:cNvPicPr>
          <p:nvPr/>
        </p:nvPicPr>
        <p:blipFill>
          <a:blip r:embed="rId3"/>
          <a:stretch>
            <a:fillRect/>
          </a:stretch>
        </p:blipFill>
        <p:spPr>
          <a:xfrm>
            <a:off x="764349" y="5334386"/>
            <a:ext cx="448791" cy="320565"/>
          </a:xfrm>
          <a:prstGeom prst="rect">
            <a:avLst/>
          </a:prstGeom>
        </p:spPr>
      </p:pic>
    </p:spTree>
    <p:extLst>
      <p:ext uri="{BB962C8B-B14F-4D97-AF65-F5344CB8AC3E}">
        <p14:creationId xmlns:p14="http://schemas.microsoft.com/office/powerpoint/2010/main" val="418011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0-#ppt_w/2"/>
                                          </p:val>
                                        </p:tav>
                                        <p:tav tm="100000">
                                          <p:val>
                                            <p:strVal val="#ppt_x"/>
                                          </p:val>
                                        </p:tav>
                                      </p:tavLst>
                                    </p:anim>
                                    <p:anim calcmode="lin" valueType="num">
                                      <p:cBhvr additive="base">
                                        <p:cTn id="13"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theme/theme1.xml><?xml version="1.0" encoding="utf-8"?>
<a:theme xmlns:a="http://schemas.openxmlformats.org/drawingml/2006/main" name="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0B190E0EA479489EFC2FFB8638EC8F" ma:contentTypeVersion="30" ma:contentTypeDescription="Create a new document." ma:contentTypeScope="" ma:versionID="14d4804e61abe9cbb80dcef0f798ee41">
  <xsd:schema xmlns:xsd="http://www.w3.org/2001/XMLSchema" xmlns:xs="http://www.w3.org/2001/XMLSchema" xmlns:p="http://schemas.microsoft.com/office/2006/metadata/properties" xmlns:ns1="http://schemas.microsoft.com/sharepoint/v3" xmlns:ns2="67491261-e609-40b2-a52f-52096e66a8e8" xmlns:ns3="12ae6837-1a27-4943-8bb9-611ecbd0b220" targetNamespace="http://schemas.microsoft.com/office/2006/metadata/properties" ma:root="true" ma:fieldsID="4ebce17b6dfc5778af49799dc7897f1b" ns1:_="" ns2:_="" ns3:_="">
    <xsd:import namespace="http://schemas.microsoft.com/sharepoint/v3"/>
    <xsd:import namespace="67491261-e609-40b2-a52f-52096e66a8e8"/>
    <xsd:import namespace="12ae6837-1a27-4943-8bb9-611ecbd0b22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1:_ip_UnifiedCompliancePolicyProperties" minOccurs="0"/>
                <xsd:element ref="ns1:_ip_UnifiedCompliancePolicyUIAction" minOccurs="0"/>
                <xsd:element ref="ns2:MediaServiceBillingMetadata" minOccurs="0"/>
                <xsd:element ref="ns2:Summary" minOccurs="0"/>
                <xsd:element ref="ns3:PrimeClassificationStatusDetails" minOccurs="0"/>
                <xsd:element ref="ns3:PrimeLastClassified" minOccurs="0"/>
                <xsd:element ref="ns3:PrimeCorrectedByUser" minOccurs="0"/>
                <xsd:element ref="ns2:OCRextractedtext" minOccurs="0"/>
                <xsd:element ref="ns2:Imagedescription" minOccurs="0"/>
                <xsd:element ref="ns2:DocumentSumma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491261-e609-40b2-a52f-52096e66a8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BillingMetadata" ma:index="27" nillable="true" ma:displayName="MediaServiceBillingMetadata" ma:hidden="true" ma:internalName="MediaServiceBillingMetadata" ma:readOnly="true">
      <xsd:simpleType>
        <xsd:restriction base="dms:Note"/>
      </xsd:simpleType>
    </xsd:element>
    <xsd:element name="Summary" ma:index="28" nillable="true" ma:displayName="Summary" ma:description="Summary of proposal document" ma:format="Dropdown" ma:internalName="Summary">
      <xsd:simpleType>
        <xsd:restriction base="dms:Note">
          <xsd:maxLength value="255"/>
        </xsd:restriction>
      </xsd:simpleType>
    </xsd:element>
    <xsd:element name="OCRextractedtext" ma:index="32" nillable="true" ma:displayName="OCR extracted text" ma:description="This field contains text extracted from an image or video" ma:format="Dropdown" ma:internalName="OCRextractedtext">
      <xsd:simpleType>
        <xsd:restriction base="dms:Note"/>
      </xsd:simpleType>
    </xsd:element>
    <xsd:element name="Imagedescription" ma:index="33" nillable="true" ma:displayName="Image description" ma:description="Can Syntex describe an image" ma:format="Dropdown" ma:internalName="Imagedescription">
      <xsd:simpleType>
        <xsd:restriction base="dms:Note">
          <xsd:maxLength value="255"/>
        </xsd:restriction>
      </xsd:simpleType>
    </xsd:element>
    <xsd:element name="DocumentSummary" ma:index="34" nillable="true" ma:displayName="Document Summary" ma:description="This is a high-level abstract summary of the document" ma:format="Dropdown" ma:internalName="DocumentSummary">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2ae6837-1a27-4943-8bb9-611ecbd0b22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3f5d479-a14c-4282-b0b8-57b7ffd0238a}" ma:internalName="TaxCatchAll" ma:showField="CatchAllData" ma:web="12ae6837-1a27-4943-8bb9-611ecbd0b220">
      <xsd:complexType>
        <xsd:complexContent>
          <xsd:extension base="dms:MultiChoiceLookup">
            <xsd:sequence>
              <xsd:element name="Value" type="dms:Lookup" maxOccurs="unbounded" minOccurs="0" nillable="true"/>
            </xsd:sequence>
          </xsd:extension>
        </xsd:complexContent>
      </xsd:complexType>
    </xsd:element>
    <xsd:element name="PrimeClassificationStatusDetails" ma:index="29" nillable="true" ma:displayName="Processing details" ma:internalName="PrimeClassificationStatusDetails">
      <xsd:simpleType>
        <xsd:restriction base="dms:Note">
          <xsd:maxLength value="255"/>
        </xsd:restriction>
      </xsd:simpleType>
    </xsd:element>
    <xsd:element name="PrimeLastClassified" ma:index="30" nillable="true" ma:displayName="Processed" ma:internalName="PrimeLastClassified">
      <xsd:simpleType>
        <xsd:restriction base="dms:DateTime"/>
      </xsd:simpleType>
    </xsd:element>
    <xsd:element name="PrimeCorrectedByUser" ma:index="31" nillable="true" ma:displayName="Corrected" ma:internalName="PrimeCorrectedByUs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Summary xmlns="67491261-e609-40b2-a52f-52096e66a8e8" xsi:nil="true"/>
    <DocumentSummary xmlns="67491261-e609-40b2-a52f-52096e66a8e8" xsi:nil="true"/>
    <PrimeLastClassified xmlns="12ae6837-1a27-4943-8bb9-611ecbd0b220" xsi:nil="true"/>
    <lcf76f155ced4ddcb4097134ff3c332f xmlns="67491261-e609-40b2-a52f-52096e66a8e8">
      <Terms xmlns="http://schemas.microsoft.com/office/infopath/2007/PartnerControls"/>
    </lcf76f155ced4ddcb4097134ff3c332f>
    <TaxCatchAll xmlns="12ae6837-1a27-4943-8bb9-611ecbd0b220" xsi:nil="true"/>
    <Imagedescription xmlns="67491261-e609-40b2-a52f-52096e66a8e8" xsi:nil="true"/>
    <PrimeClassificationStatusDetails xmlns="12ae6837-1a27-4943-8bb9-611ecbd0b220" xsi:nil="true"/>
    <_ip_UnifiedCompliancePolicyProperties xmlns="http://schemas.microsoft.com/sharepoint/v3" xsi:nil="true"/>
    <PrimeCorrectedByUser xmlns="12ae6837-1a27-4943-8bb9-611ecbd0b220" xsi:nil="true"/>
    <OCRextractedtext xmlns="67491261-e609-40b2-a52f-52096e66a8e8" xsi:nil="true"/>
  </documentManagement>
</p:properties>
</file>

<file path=customXml/itemProps1.xml><?xml version="1.0" encoding="utf-8"?>
<ds:datastoreItem xmlns:ds="http://schemas.openxmlformats.org/officeDocument/2006/customXml" ds:itemID="{AB82E6F6-6406-4D2A-9555-C8D7B58083C3}"/>
</file>

<file path=customXml/itemProps2.xml><?xml version="1.0" encoding="utf-8"?>
<ds:datastoreItem xmlns:ds="http://schemas.openxmlformats.org/officeDocument/2006/customXml" ds:itemID="{A6346457-C8FD-47D0-8964-D22CA3EAAA07}">
  <ds:schemaRefs>
    <ds:schemaRef ds:uri="http://schemas.microsoft.com/sharepoint/v3/contenttype/forms"/>
  </ds:schemaRefs>
</ds:datastoreItem>
</file>

<file path=customXml/itemProps3.xml><?xml version="1.0" encoding="utf-8"?>
<ds:datastoreItem xmlns:ds="http://schemas.openxmlformats.org/officeDocument/2006/customXml" ds:itemID="{D9B4F9F1-AEA3-4EC6-8FA8-99A3C043874D}"/>
</file>

<file path=docMetadata/LabelInfo.xml><?xml version="1.0" encoding="utf-8"?>
<clbl:labelList xmlns:clbl="http://schemas.microsoft.com/office/2020/mipLabelMetadata">
  <clbl:label id="{c2e1cf9b-e1b6-44eb-8021-428c292d3eb5}" enabled="0" method="" siteId="{c2e1cf9b-e1b6-44eb-8021-428c292d3eb5}" removed="1"/>
</clbl:labelList>
</file>

<file path=docProps/app.xml><?xml version="1.0" encoding="utf-8"?>
<Properties xmlns="http://schemas.openxmlformats.org/officeDocument/2006/extended-properties" xmlns:vt="http://schemas.openxmlformats.org/officeDocument/2006/docPropsVTypes">
  <TotalTime>5026</TotalTime>
  <Words>606</Words>
  <Application>Microsoft Office PowerPoint</Application>
  <PresentationFormat>Widescreen</PresentationFormat>
  <Paragraphs>152</Paragraphs>
  <Slides>13</Slides>
  <Notes>2</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13</vt:i4>
      </vt:variant>
    </vt:vector>
  </HeadingPairs>
  <TitlesOfParts>
    <vt:vector size="26" baseType="lpstr">
      <vt:lpstr>Arial</vt:lpstr>
      <vt:lpstr>Avenir Book</vt:lpstr>
      <vt:lpstr>Avenir Heavy</vt:lpstr>
      <vt:lpstr>Avenir-Black</vt:lpstr>
      <vt:lpstr>Avenir-Heavy</vt:lpstr>
      <vt:lpstr>Calibri</vt:lpstr>
      <vt:lpstr>Times</vt:lpstr>
      <vt:lpstr>Webdings</vt:lpstr>
      <vt:lpstr>Custom Design</vt:lpstr>
      <vt:lpstr>1_Custom Design</vt:lpstr>
      <vt:lpstr>2_Custom Design</vt:lpstr>
      <vt:lpstr>3_Custom Design</vt:lpstr>
      <vt:lpstr>Visio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studiovertex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title in 24 point Arial regular</dc:title>
  <dc:creator>Nathalie Gouiran</dc:creator>
  <cp:lastModifiedBy>GUTHRIE, Teresa</cp:lastModifiedBy>
  <cp:revision>271</cp:revision>
  <cp:lastPrinted>2011-08-22T20:13:01Z</cp:lastPrinted>
  <dcterms:created xsi:type="dcterms:W3CDTF">2011-11-29T17:23:10Z</dcterms:created>
  <dcterms:modified xsi:type="dcterms:W3CDTF">2026-03-17T18:44:59Z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0x0101005E0B190E0EA479489EFC2FFB8638EC8F</vt:lpwstr>
  </property>
</Properties>
</file>