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3"/>
    <p:sldMasterId id="2147483793" r:id="rId4"/>
    <p:sldMasterId id="2147483826" r:id="rId5"/>
    <p:sldMasterId id="2147483828" r:id="rId6"/>
    <p:sldMasterId id="2147483880" r:id="rId7"/>
  </p:sldMasterIdLst>
  <p:notesMasterIdLst>
    <p:notesMasterId r:id="rId39"/>
  </p:notesMasterIdLst>
  <p:sldIdLst>
    <p:sldId id="261" r:id="rId8"/>
    <p:sldId id="1675" r:id="rId9"/>
    <p:sldId id="276" r:id="rId10"/>
    <p:sldId id="1680" r:id="rId11"/>
    <p:sldId id="1681" r:id="rId12"/>
    <p:sldId id="1682" r:id="rId13"/>
    <p:sldId id="1683" r:id="rId14"/>
    <p:sldId id="1684" r:id="rId15"/>
    <p:sldId id="1676" r:id="rId16"/>
    <p:sldId id="1685" r:id="rId17"/>
    <p:sldId id="1691" r:id="rId18"/>
    <p:sldId id="1692" r:id="rId19"/>
    <p:sldId id="1693" r:id="rId20"/>
    <p:sldId id="1694" r:id="rId21"/>
    <p:sldId id="1695" r:id="rId22"/>
    <p:sldId id="1697" r:id="rId23"/>
    <p:sldId id="1698" r:id="rId24"/>
    <p:sldId id="1699" r:id="rId25"/>
    <p:sldId id="1700" r:id="rId26"/>
    <p:sldId id="1701" r:id="rId27"/>
    <p:sldId id="1702" r:id="rId28"/>
    <p:sldId id="1703" r:id="rId29"/>
    <p:sldId id="1696" r:id="rId30"/>
    <p:sldId id="1704" r:id="rId31"/>
    <p:sldId id="1705" r:id="rId32"/>
    <p:sldId id="1706" r:id="rId33"/>
    <p:sldId id="1707" r:id="rId34"/>
    <p:sldId id="1708" r:id="rId35"/>
    <p:sldId id="1709" r:id="rId36"/>
    <p:sldId id="285" r:id="rId37"/>
    <p:sldId id="1674" r:id="rId3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075" userDrawn="1">
          <p15:clr>
            <a:srgbClr val="A4A3A4"/>
          </p15:clr>
        </p15:guide>
        <p15:guide id="3" pos="3840" userDrawn="1">
          <p15:clr>
            <a:srgbClr val="A4A3A4"/>
          </p15:clr>
        </p15:guide>
        <p15:guide id="4" pos="3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6F455-10AE-ED91-5E99-7A333F59BB81}" name="guthriet@unaids.org" initials="gu" userId="S::urn:spo:guest#guthriet@unaids.org::" providerId="AD"/>
  <p188:author id="{5F3C04DC-4E11-BBDA-27F0-03D8BCC91606}" name="Gianmarco Carofiglio" initials="GC" userId="S::Gianmarco.Carofiglio@n2o.co.uk::2b3e269f-2780-4bca-bff7-4b669b70981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396"/>
    <a:srgbClr val="7CC7C0"/>
    <a:srgbClr val="026660"/>
    <a:srgbClr val="F0794E"/>
    <a:srgbClr val="D9D186"/>
    <a:srgbClr val="FFFFFF"/>
    <a:srgbClr val="E31937"/>
    <a:srgbClr val="F57F54"/>
    <a:srgbClr val="01A99A"/>
    <a:srgbClr val="71C8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A089B-AFBB-4509-B6F7-FD12F84350EC}" v="3" dt="2026-03-17T18:55:24.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8"/>
    <p:restoredTop sz="94755"/>
  </p:normalViewPr>
  <p:slideViewPr>
    <p:cSldViewPr snapToGrid="0" snapToObjects="1">
      <p:cViewPr varScale="1">
        <p:scale>
          <a:sx n="73" d="100"/>
          <a:sy n="73" d="100"/>
        </p:scale>
        <p:origin x="738" y="294"/>
      </p:cViewPr>
      <p:guideLst>
        <p:guide orient="horz" pos="2160"/>
        <p:guide orient="horz" pos="4075"/>
        <p:guide pos="3840"/>
        <p:guide pos="3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HRIE, Teresa" userId="64dcc90f-d8ff-4193-821a-cc992e770884" providerId="ADAL" clId="{F8250F7F-A73C-490D-AA50-DF441BDA2ED5}"/>
    <pc:docChg chg="modSld sldOrd">
      <pc:chgData name="GUTHRIE, Teresa" userId="64dcc90f-d8ff-4193-821a-cc992e770884" providerId="ADAL" clId="{F8250F7F-A73C-490D-AA50-DF441BDA2ED5}" dt="2026-03-17T19:04:07.565" v="40" actId="14100"/>
      <pc:docMkLst>
        <pc:docMk/>
      </pc:docMkLst>
      <pc:sldChg chg="modSp mod">
        <pc:chgData name="GUTHRIE, Teresa" userId="64dcc90f-d8ff-4193-821a-cc992e770884" providerId="ADAL" clId="{F8250F7F-A73C-490D-AA50-DF441BDA2ED5}" dt="2026-03-17T18:55:24.122" v="10" actId="1076"/>
        <pc:sldMkLst>
          <pc:docMk/>
          <pc:sldMk cId="0" sldId="261"/>
        </pc:sldMkLst>
        <pc:spChg chg="mod">
          <ac:chgData name="GUTHRIE, Teresa" userId="64dcc90f-d8ff-4193-821a-cc992e770884" providerId="ADAL" clId="{F8250F7F-A73C-490D-AA50-DF441BDA2ED5}" dt="2026-03-17T18:55:11.577" v="7" actId="20577"/>
          <ac:spMkLst>
            <pc:docMk/>
            <pc:sldMk cId="0" sldId="261"/>
            <ac:spMk id="6146" creationId="{86F3C317-593A-C868-1AD5-FD592D993F1E}"/>
          </ac:spMkLst>
        </pc:spChg>
        <pc:spChg chg="mod">
          <ac:chgData name="GUTHRIE, Teresa" userId="64dcc90f-d8ff-4193-821a-cc992e770884" providerId="ADAL" clId="{F8250F7F-A73C-490D-AA50-DF441BDA2ED5}" dt="2026-03-17T18:55:24.122" v="10" actId="1076"/>
          <ac:spMkLst>
            <pc:docMk/>
            <pc:sldMk cId="0" sldId="261"/>
            <ac:spMk id="6148" creationId="{6E503B92-B501-E87E-0315-233D78B73343}"/>
          </ac:spMkLst>
        </pc:spChg>
        <pc:spChg chg="mod">
          <ac:chgData name="GUTHRIE, Teresa" userId="64dcc90f-d8ff-4193-821a-cc992e770884" providerId="ADAL" clId="{F8250F7F-A73C-490D-AA50-DF441BDA2ED5}" dt="2026-03-17T18:55:18.232" v="9" actId="403"/>
          <ac:spMkLst>
            <pc:docMk/>
            <pc:sldMk cId="0" sldId="261"/>
            <ac:spMk id="6149" creationId="{C4D33938-E17F-AE7D-CBD0-8CCEF92E983B}"/>
          </ac:spMkLst>
        </pc:spChg>
      </pc:sldChg>
      <pc:sldChg chg="modSp mod">
        <pc:chgData name="GUTHRIE, Teresa" userId="64dcc90f-d8ff-4193-821a-cc992e770884" providerId="ADAL" clId="{F8250F7F-A73C-490D-AA50-DF441BDA2ED5}" dt="2026-03-17T18:58:23.615" v="17" actId="14100"/>
        <pc:sldMkLst>
          <pc:docMk/>
          <pc:sldMk cId="1043346617" sldId="1676"/>
        </pc:sldMkLst>
        <pc:spChg chg="mod">
          <ac:chgData name="GUTHRIE, Teresa" userId="64dcc90f-d8ff-4193-821a-cc992e770884" providerId="ADAL" clId="{F8250F7F-A73C-490D-AA50-DF441BDA2ED5}" dt="2026-03-17T18:58:13.885" v="15" actId="14100"/>
          <ac:spMkLst>
            <pc:docMk/>
            <pc:sldMk cId="1043346617" sldId="1676"/>
            <ac:spMk id="2" creationId="{A1DC14A0-BC7F-3DA7-6836-406963C9294E}"/>
          </ac:spMkLst>
        </pc:spChg>
        <pc:spChg chg="mod">
          <ac:chgData name="GUTHRIE, Teresa" userId="64dcc90f-d8ff-4193-821a-cc992e770884" providerId="ADAL" clId="{F8250F7F-A73C-490D-AA50-DF441BDA2ED5}" dt="2026-03-17T18:58:03.351" v="13" actId="20577"/>
          <ac:spMkLst>
            <pc:docMk/>
            <pc:sldMk cId="1043346617" sldId="1676"/>
            <ac:spMk id="4" creationId="{BB57E1C5-1962-216B-3742-918305302355}"/>
          </ac:spMkLst>
        </pc:spChg>
        <pc:spChg chg="mod">
          <ac:chgData name="GUTHRIE, Teresa" userId="64dcc90f-d8ff-4193-821a-cc992e770884" providerId="ADAL" clId="{F8250F7F-A73C-490D-AA50-DF441BDA2ED5}" dt="2026-03-17T18:58:23.615" v="17" actId="14100"/>
          <ac:spMkLst>
            <pc:docMk/>
            <pc:sldMk cId="1043346617" sldId="1676"/>
            <ac:spMk id="5" creationId="{89F1BCA5-5DB2-830E-9A39-E1C233B74B39}"/>
          </ac:spMkLst>
        </pc:spChg>
      </pc:sldChg>
      <pc:sldChg chg="modSp mod">
        <pc:chgData name="GUTHRIE, Teresa" userId="64dcc90f-d8ff-4193-821a-cc992e770884" providerId="ADAL" clId="{F8250F7F-A73C-490D-AA50-DF441BDA2ED5}" dt="2026-03-17T18:56:58.302" v="12" actId="20577"/>
        <pc:sldMkLst>
          <pc:docMk/>
          <pc:sldMk cId="3602191186" sldId="1683"/>
        </pc:sldMkLst>
        <pc:spChg chg="mod">
          <ac:chgData name="GUTHRIE, Teresa" userId="64dcc90f-d8ff-4193-821a-cc992e770884" providerId="ADAL" clId="{F8250F7F-A73C-490D-AA50-DF441BDA2ED5}" dt="2026-03-17T18:56:58.302" v="12" actId="20577"/>
          <ac:spMkLst>
            <pc:docMk/>
            <pc:sldMk cId="3602191186" sldId="1683"/>
            <ac:spMk id="8" creationId="{0CBEEE26-E65F-86F0-DFD5-A7812E34000F}"/>
          </ac:spMkLst>
        </pc:spChg>
      </pc:sldChg>
      <pc:sldChg chg="modSp mod">
        <pc:chgData name="GUTHRIE, Teresa" userId="64dcc90f-d8ff-4193-821a-cc992e770884" providerId="ADAL" clId="{F8250F7F-A73C-490D-AA50-DF441BDA2ED5}" dt="2026-03-17T18:58:48.760" v="18" actId="20577"/>
        <pc:sldMkLst>
          <pc:docMk/>
          <pc:sldMk cId="3604725474" sldId="1685"/>
        </pc:sldMkLst>
        <pc:spChg chg="mod">
          <ac:chgData name="GUTHRIE, Teresa" userId="64dcc90f-d8ff-4193-821a-cc992e770884" providerId="ADAL" clId="{F8250F7F-A73C-490D-AA50-DF441BDA2ED5}" dt="2026-03-17T18:58:48.760" v="18" actId="20577"/>
          <ac:spMkLst>
            <pc:docMk/>
            <pc:sldMk cId="3604725474" sldId="1685"/>
            <ac:spMk id="4" creationId="{A79D1ED5-943E-1DA3-C09B-E0FD0F816451}"/>
          </ac:spMkLst>
        </pc:spChg>
      </pc:sldChg>
      <pc:sldChg chg="ord">
        <pc:chgData name="GUTHRIE, Teresa" userId="64dcc90f-d8ff-4193-821a-cc992e770884" providerId="ADAL" clId="{F8250F7F-A73C-490D-AA50-DF441BDA2ED5}" dt="2026-03-17T19:00:32.204" v="20"/>
        <pc:sldMkLst>
          <pc:docMk/>
          <pc:sldMk cId="990164495" sldId="1696"/>
        </pc:sldMkLst>
      </pc:sldChg>
      <pc:sldChg chg="modSp mod">
        <pc:chgData name="GUTHRIE, Teresa" userId="64dcc90f-d8ff-4193-821a-cc992e770884" providerId="ADAL" clId="{F8250F7F-A73C-490D-AA50-DF441BDA2ED5}" dt="2026-03-17T19:00:59.938" v="22" actId="20577"/>
        <pc:sldMkLst>
          <pc:docMk/>
          <pc:sldMk cId="2614860014" sldId="1701"/>
        </pc:sldMkLst>
        <pc:spChg chg="mod">
          <ac:chgData name="GUTHRIE, Teresa" userId="64dcc90f-d8ff-4193-821a-cc992e770884" providerId="ADAL" clId="{F8250F7F-A73C-490D-AA50-DF441BDA2ED5}" dt="2026-03-17T19:00:59.938" v="22" actId="20577"/>
          <ac:spMkLst>
            <pc:docMk/>
            <pc:sldMk cId="2614860014" sldId="1701"/>
            <ac:spMk id="12" creationId="{05B8F33C-5A67-0118-C652-4D67F0D56D04}"/>
          </ac:spMkLst>
        </pc:spChg>
      </pc:sldChg>
      <pc:sldChg chg="modSp mod">
        <pc:chgData name="GUTHRIE, Teresa" userId="64dcc90f-d8ff-4193-821a-cc992e770884" providerId="ADAL" clId="{F8250F7F-A73C-490D-AA50-DF441BDA2ED5}" dt="2026-03-17T19:02:14.343" v="27" actId="403"/>
        <pc:sldMkLst>
          <pc:docMk/>
          <pc:sldMk cId="1065319891" sldId="1705"/>
        </pc:sldMkLst>
        <pc:spChg chg="mod">
          <ac:chgData name="GUTHRIE, Teresa" userId="64dcc90f-d8ff-4193-821a-cc992e770884" providerId="ADAL" clId="{F8250F7F-A73C-490D-AA50-DF441BDA2ED5}" dt="2026-03-17T19:02:14.343" v="27" actId="403"/>
          <ac:spMkLst>
            <pc:docMk/>
            <pc:sldMk cId="1065319891" sldId="1705"/>
            <ac:spMk id="6" creationId="{32CE14B4-36A4-F916-69A2-51B0077DA96F}"/>
          </ac:spMkLst>
        </pc:spChg>
      </pc:sldChg>
      <pc:sldChg chg="modSp mod">
        <pc:chgData name="GUTHRIE, Teresa" userId="64dcc90f-d8ff-4193-821a-cc992e770884" providerId="ADAL" clId="{F8250F7F-A73C-490D-AA50-DF441BDA2ED5}" dt="2026-03-17T19:04:07.565" v="40" actId="14100"/>
        <pc:sldMkLst>
          <pc:docMk/>
          <pc:sldMk cId="2129143143" sldId="1706"/>
        </pc:sldMkLst>
        <pc:spChg chg="mod">
          <ac:chgData name="GUTHRIE, Teresa" userId="64dcc90f-d8ff-4193-821a-cc992e770884" providerId="ADAL" clId="{F8250F7F-A73C-490D-AA50-DF441BDA2ED5}" dt="2026-03-17T19:04:07.565" v="40" actId="14100"/>
          <ac:spMkLst>
            <pc:docMk/>
            <pc:sldMk cId="2129143143" sldId="1706"/>
            <ac:spMk id="6" creationId="{846A82F7-BEBD-EB12-07A0-A7FA057DF9DB}"/>
          </ac:spMkLst>
        </pc:spChg>
      </pc:sldChg>
      <pc:sldChg chg="modSp mod">
        <pc:chgData name="GUTHRIE, Teresa" userId="64dcc90f-d8ff-4193-821a-cc992e770884" providerId="ADAL" clId="{F8250F7F-A73C-490D-AA50-DF441BDA2ED5}" dt="2026-03-17T19:04:00.580" v="38" actId="14100"/>
        <pc:sldMkLst>
          <pc:docMk/>
          <pc:sldMk cId="3052454293" sldId="1707"/>
        </pc:sldMkLst>
        <pc:spChg chg="mod">
          <ac:chgData name="GUTHRIE, Teresa" userId="64dcc90f-d8ff-4193-821a-cc992e770884" providerId="ADAL" clId="{F8250F7F-A73C-490D-AA50-DF441BDA2ED5}" dt="2026-03-17T19:04:00.580" v="38" actId="14100"/>
          <ac:spMkLst>
            <pc:docMk/>
            <pc:sldMk cId="3052454293" sldId="1707"/>
            <ac:spMk id="6" creationId="{1AC2BC99-C574-5F95-0B62-FA931B1D4AEE}"/>
          </ac:spMkLst>
        </pc:spChg>
      </pc:sldChg>
      <pc:sldChg chg="modSp mod">
        <pc:chgData name="GUTHRIE, Teresa" userId="64dcc90f-d8ff-4193-821a-cc992e770884" providerId="ADAL" clId="{F8250F7F-A73C-490D-AA50-DF441BDA2ED5}" dt="2026-03-17T19:03:51.857" v="36" actId="14100"/>
        <pc:sldMkLst>
          <pc:docMk/>
          <pc:sldMk cId="3991188945" sldId="1708"/>
        </pc:sldMkLst>
        <pc:spChg chg="mod">
          <ac:chgData name="GUTHRIE, Teresa" userId="64dcc90f-d8ff-4193-821a-cc992e770884" providerId="ADAL" clId="{F8250F7F-A73C-490D-AA50-DF441BDA2ED5}" dt="2026-03-17T19:02:57.554" v="33" actId="14100"/>
          <ac:spMkLst>
            <pc:docMk/>
            <pc:sldMk cId="3991188945" sldId="1708"/>
            <ac:spMk id="4" creationId="{75F5A1D7-33DC-D930-8918-2F8C87BBEBC6}"/>
          </ac:spMkLst>
        </pc:spChg>
        <pc:spChg chg="mod">
          <ac:chgData name="GUTHRIE, Teresa" userId="64dcc90f-d8ff-4193-821a-cc992e770884" providerId="ADAL" clId="{F8250F7F-A73C-490D-AA50-DF441BDA2ED5}" dt="2026-03-17T19:03:51.857" v="36" actId="14100"/>
          <ac:spMkLst>
            <pc:docMk/>
            <pc:sldMk cId="3991188945" sldId="1708"/>
            <ac:spMk id="6" creationId="{032EA00C-D3C9-3B40-08E8-F1041A332F96}"/>
          </ac:spMkLst>
        </pc:spChg>
      </pc:sldChg>
      <pc:sldChg chg="modSp mod">
        <pc:chgData name="GUTHRIE, Teresa" userId="64dcc90f-d8ff-4193-821a-cc992e770884" providerId="ADAL" clId="{F8250F7F-A73C-490D-AA50-DF441BDA2ED5}" dt="2026-03-17T19:03:56.121" v="37" actId="14100"/>
        <pc:sldMkLst>
          <pc:docMk/>
          <pc:sldMk cId="3332426575" sldId="1709"/>
        </pc:sldMkLst>
        <pc:spChg chg="mod">
          <ac:chgData name="GUTHRIE, Teresa" userId="64dcc90f-d8ff-4193-821a-cc992e770884" providerId="ADAL" clId="{F8250F7F-A73C-490D-AA50-DF441BDA2ED5}" dt="2026-03-17T19:03:56.121" v="37" actId="14100"/>
          <ac:spMkLst>
            <pc:docMk/>
            <pc:sldMk cId="3332426575" sldId="1709"/>
            <ac:spMk id="6" creationId="{9DF5F81C-E9E5-590C-7CBC-BE6304FBDF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23471-3E8A-44FC-B1B9-3F3599B0C21E}" type="datetimeFigureOut">
              <a:rPr lang="en-BE" smtClean="0"/>
              <a:t>03/17/2026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72FA3-E0B6-4499-8F67-0AA3220878D9}" type="slidenum">
              <a:rPr lang="en-BE" smtClean="0"/>
              <a:t>‹#›</a:t>
            </a:fld>
            <a:endParaRPr lang="en-BE"/>
          </a:p>
        </p:txBody>
      </p:sp>
    </p:spTree>
    <p:extLst>
      <p:ext uri="{BB962C8B-B14F-4D97-AF65-F5344CB8AC3E}">
        <p14:creationId xmlns:p14="http://schemas.microsoft.com/office/powerpoint/2010/main" val="21217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3</a:t>
            </a:fld>
            <a:endParaRPr lang="en-BE"/>
          </a:p>
        </p:txBody>
      </p:sp>
    </p:spTree>
    <p:extLst>
      <p:ext uri="{BB962C8B-B14F-4D97-AF65-F5344CB8AC3E}">
        <p14:creationId xmlns:p14="http://schemas.microsoft.com/office/powerpoint/2010/main" val="212906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74CE-6A69-3981-C96E-F7C24E594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956C5-F853-E5F4-ADF4-10D11384F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40418-61B5-6EC3-5510-53C945629F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EFB828-DF98-13D6-7B85-4DE7C2E83AFD}"/>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074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0F0D-2D3C-1661-46DD-CD795FDF7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C7221-4946-4D62-DE47-52565A1D4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A997F-5238-E2AF-01A8-0143AD721A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48901F-6825-E52B-8499-A90748E7109C}"/>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8626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93211-D68F-4DC9-46EE-06B6236F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C89C2-F50B-FCAD-E5C0-A39E05E53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F4884-088D-DA8E-88C7-8A8B0A2993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70F117-40A3-88B8-0562-19E5D81FEB3C}"/>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407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BB6C8-EE3A-71AC-4559-9DE645537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9AB46-28C4-1D7B-FB4B-0752A3B08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6E672-4465-3EC6-717E-E6E184AF87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75B18C-E090-F7CA-F55E-F547C3B269EC}"/>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3084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E8263-4FA2-187A-E58D-A60B3CDFE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278BA-988A-1BF9-94FC-E0482E1C5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ED158-DA79-9552-E313-506FBDBA0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4903A0-EF80-B91A-B9F8-2388BA22BC7F}"/>
              </a:ext>
            </a:extLst>
          </p:cNvPr>
          <p:cNvSpPr>
            <a:spLocks noGrp="1"/>
          </p:cNvSpPr>
          <p:nvPr>
            <p:ph type="sldNum" sz="quarter" idx="5"/>
          </p:nvPr>
        </p:nvSpPr>
        <p:spPr/>
        <p:txBody>
          <a:bodyPr/>
          <a:lstStyle/>
          <a:p>
            <a:fld id="{88172FA3-E0B6-4499-8F67-0AA3220878D9}" type="slidenum">
              <a:rPr lang="en-BE" smtClean="0"/>
              <a:t>4</a:t>
            </a:fld>
            <a:endParaRPr lang="en-BE"/>
          </a:p>
        </p:txBody>
      </p:sp>
    </p:spTree>
    <p:extLst>
      <p:ext uri="{BB962C8B-B14F-4D97-AF65-F5344CB8AC3E}">
        <p14:creationId xmlns:p14="http://schemas.microsoft.com/office/powerpoint/2010/main" val="176245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BD775-F8D2-5EE9-B683-E681C6290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90B1B-EFEE-62A0-7911-F6D7F9EB6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44E3C-9AF7-C6F8-22B5-F5642A359D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1830E5-5EDB-D020-0346-C34B5C5C8DEF}"/>
              </a:ext>
            </a:extLst>
          </p:cNvPr>
          <p:cNvSpPr>
            <a:spLocks noGrp="1"/>
          </p:cNvSpPr>
          <p:nvPr>
            <p:ph type="sldNum" sz="quarter" idx="5"/>
          </p:nvPr>
        </p:nvSpPr>
        <p:spPr/>
        <p:txBody>
          <a:bodyPr/>
          <a:lstStyle/>
          <a:p>
            <a:fld id="{88172FA3-E0B6-4499-8F67-0AA3220878D9}" type="slidenum">
              <a:rPr lang="en-BE" smtClean="0"/>
              <a:t>5</a:t>
            </a:fld>
            <a:endParaRPr lang="en-BE"/>
          </a:p>
        </p:txBody>
      </p:sp>
    </p:spTree>
    <p:extLst>
      <p:ext uri="{BB962C8B-B14F-4D97-AF65-F5344CB8AC3E}">
        <p14:creationId xmlns:p14="http://schemas.microsoft.com/office/powerpoint/2010/main" val="163876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DC18-87DF-A44B-0045-4290C98E2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AEA19-7F4E-5FF8-2D17-C51FD84E7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356E4-8F4F-BC0E-47F7-CD3F51B351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ADED56-3A2C-F27B-B9B9-D6B92B1D5EBD}"/>
              </a:ext>
            </a:extLst>
          </p:cNvPr>
          <p:cNvSpPr>
            <a:spLocks noGrp="1"/>
          </p:cNvSpPr>
          <p:nvPr>
            <p:ph type="sldNum" sz="quarter" idx="5"/>
          </p:nvPr>
        </p:nvSpPr>
        <p:spPr/>
        <p:txBody>
          <a:bodyPr/>
          <a:lstStyle/>
          <a:p>
            <a:fld id="{88172FA3-E0B6-4499-8F67-0AA3220878D9}" type="slidenum">
              <a:rPr lang="en-BE" smtClean="0"/>
              <a:t>6</a:t>
            </a:fld>
            <a:endParaRPr lang="en-BE"/>
          </a:p>
        </p:txBody>
      </p:sp>
    </p:spTree>
    <p:extLst>
      <p:ext uri="{BB962C8B-B14F-4D97-AF65-F5344CB8AC3E}">
        <p14:creationId xmlns:p14="http://schemas.microsoft.com/office/powerpoint/2010/main" val="157961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56D6-C51F-4CDF-277C-7A5EF63E0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292AD-BBB7-80DA-3D15-66BDC75F9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03452-5BE8-E0C4-E49A-2389A7E0B6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F3E85E-FA26-5433-29FE-E9345FFE4AC2}"/>
              </a:ext>
            </a:extLst>
          </p:cNvPr>
          <p:cNvSpPr>
            <a:spLocks noGrp="1"/>
          </p:cNvSpPr>
          <p:nvPr>
            <p:ph type="sldNum" sz="quarter" idx="5"/>
          </p:nvPr>
        </p:nvSpPr>
        <p:spPr/>
        <p:txBody>
          <a:bodyPr/>
          <a:lstStyle/>
          <a:p>
            <a:fld id="{88172FA3-E0B6-4499-8F67-0AA3220878D9}" type="slidenum">
              <a:rPr lang="en-BE" smtClean="0"/>
              <a:t>7</a:t>
            </a:fld>
            <a:endParaRPr lang="en-BE"/>
          </a:p>
        </p:txBody>
      </p:sp>
    </p:spTree>
    <p:extLst>
      <p:ext uri="{BB962C8B-B14F-4D97-AF65-F5344CB8AC3E}">
        <p14:creationId xmlns:p14="http://schemas.microsoft.com/office/powerpoint/2010/main" val="250693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5852-C8AC-1CF3-0D8D-210608A11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0F9B8-30F9-D3A1-3F28-01805D878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B1933-ED54-30EC-6D5D-055B7B5506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F3986F-338E-5BDD-E223-7C293BCBEA4A}"/>
              </a:ext>
            </a:extLst>
          </p:cNvPr>
          <p:cNvSpPr>
            <a:spLocks noGrp="1"/>
          </p:cNvSpPr>
          <p:nvPr>
            <p:ph type="sldNum" sz="quarter" idx="5"/>
          </p:nvPr>
        </p:nvSpPr>
        <p:spPr/>
        <p:txBody>
          <a:bodyPr/>
          <a:lstStyle/>
          <a:p>
            <a:fld id="{88172FA3-E0B6-4499-8F67-0AA3220878D9}" type="slidenum">
              <a:rPr lang="en-BE" smtClean="0"/>
              <a:t>8</a:t>
            </a:fld>
            <a:endParaRPr lang="en-BE"/>
          </a:p>
        </p:txBody>
      </p:sp>
    </p:spTree>
    <p:extLst>
      <p:ext uri="{BB962C8B-B14F-4D97-AF65-F5344CB8AC3E}">
        <p14:creationId xmlns:p14="http://schemas.microsoft.com/office/powerpoint/2010/main" val="92003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21</a:t>
            </a:fld>
            <a:endParaRPr lang="en-BE"/>
          </a:p>
        </p:txBody>
      </p:sp>
    </p:spTree>
    <p:extLst>
      <p:ext uri="{BB962C8B-B14F-4D97-AF65-F5344CB8AC3E}">
        <p14:creationId xmlns:p14="http://schemas.microsoft.com/office/powerpoint/2010/main" val="276085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C57D-C1F2-939D-BB81-73E7EBC5E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0E663-F3CF-6F07-272C-2E48E9E11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4224F-2F94-B859-34FE-61FC2E3EF8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C952C2-4D59-71A8-C8CD-3D28B67FC989}"/>
              </a:ext>
            </a:extLst>
          </p:cNvPr>
          <p:cNvSpPr>
            <a:spLocks noGrp="1"/>
          </p:cNvSpPr>
          <p:nvPr>
            <p:ph type="sldNum" sz="quarter" idx="5"/>
          </p:nvPr>
        </p:nvSpPr>
        <p:spPr/>
        <p:txBody>
          <a:bodyPr/>
          <a:lstStyle/>
          <a:p>
            <a:fld id="{88172FA3-E0B6-4499-8F67-0AA3220878D9}" type="slidenum">
              <a:rPr lang="en-BE" smtClean="0"/>
              <a:t>22</a:t>
            </a:fld>
            <a:endParaRPr lang="en-BE"/>
          </a:p>
        </p:txBody>
      </p:sp>
    </p:spTree>
    <p:extLst>
      <p:ext uri="{BB962C8B-B14F-4D97-AF65-F5344CB8AC3E}">
        <p14:creationId xmlns:p14="http://schemas.microsoft.com/office/powerpoint/2010/main" val="306067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06DF-BA8C-737E-5566-9206251D9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BC149-D43D-F61F-C8D6-89243500B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88280-4FA5-F479-806D-7893C77AFC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A2AE14-1C08-9A9E-E496-8355F322403C}"/>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172FA3-E0B6-4499-8F67-0AA3220878D9}" type="slidenum">
              <a:rPr kumimoji="0" lang="en-B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B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79396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AF6FDB0-9613-7CB7-040C-77EDE92787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16">
            <a:extLst>
              <a:ext uri="{FF2B5EF4-FFF2-40B4-BE49-F238E27FC236}">
                <a16:creationId xmlns:a16="http://schemas.microsoft.com/office/drawing/2014/main" id="{8DF69168-B507-B04F-1950-A13B829708F1}"/>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2603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Segnaposto piè di pagina 16">
            <a:extLst>
              <a:ext uri="{FF2B5EF4-FFF2-40B4-BE49-F238E27FC236}">
                <a16:creationId xmlns:a16="http://schemas.microsoft.com/office/drawing/2014/main" id="{5D6E8E6B-837B-8829-CA3D-64A86115F4E6}"/>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4125150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B776-2D76-5F78-218C-2E2AE7DC9F18}"/>
              </a:ext>
            </a:extLst>
          </p:cNvPr>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DF20B85-ADC6-C029-3709-55F1C4AA1D99}"/>
              </a:ext>
            </a:extLst>
          </p:cNvPr>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egnaposto piè di pagina 16">
            <a:extLst>
              <a:ext uri="{FF2B5EF4-FFF2-40B4-BE49-F238E27FC236}">
                <a16:creationId xmlns:a16="http://schemas.microsoft.com/office/drawing/2014/main" id="{DF74998F-C59B-59B1-3130-D9438BE18DC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30453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C47BA4AD-BE25-3AC8-A7A4-7170233FDC99}"/>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146856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6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843952F-B022-B870-286C-42E030A5D2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a:extLst>
              <a:ext uri="{FF2B5EF4-FFF2-40B4-BE49-F238E27FC236}">
                <a16:creationId xmlns:a16="http://schemas.microsoft.com/office/drawing/2014/main" id="{41A0E237-9C05-38C6-6FB5-5EE783CC902D}"/>
              </a:ext>
            </a:extLst>
          </p:cNvPr>
          <p:cNvPicPr>
            <a:picLocks noChangeAspect="1"/>
          </p:cNvPicPr>
          <p:nvPr userDrawn="1"/>
        </p:nvPicPr>
        <p:blipFill>
          <a:blip r:embed="rId3"/>
          <a:stretch>
            <a:fillRect/>
          </a:stretch>
        </p:blipFill>
        <p:spPr>
          <a:xfrm>
            <a:off x="9228328" y="6149914"/>
            <a:ext cx="2460949" cy="365126"/>
          </a:xfrm>
          <a:prstGeom prst="rect">
            <a:avLst/>
          </a:prstGeom>
        </p:spPr>
      </p:pic>
      <p:sp>
        <p:nvSpPr>
          <p:cNvPr id="4" name="Text Placeholder 6">
            <a:extLst>
              <a:ext uri="{FF2B5EF4-FFF2-40B4-BE49-F238E27FC236}">
                <a16:creationId xmlns:a16="http://schemas.microsoft.com/office/drawing/2014/main" id="{9E280F2C-C59E-90DB-46E1-7373347BE300}"/>
              </a:ext>
            </a:extLst>
          </p:cNvPr>
          <p:cNvSpPr txBox="1">
            <a:spLocks/>
          </p:cNvSpPr>
          <p:nvPr userDrawn="1"/>
        </p:nvSpPr>
        <p:spPr bwMode="auto">
          <a:xfrm>
            <a:off x="419726" y="6189221"/>
            <a:ext cx="2935288" cy="2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2030</a:t>
            </a:r>
            <a:r>
              <a:rPr lang="en-US" altLang="en-US" sz="1100" dirty="0">
                <a:solidFill>
                  <a:srgbClr val="000000"/>
                </a:solidFill>
                <a:latin typeface="Avenir Book" panose="02000503020000020003" pitchFamily="2" charset="0"/>
                <a:cs typeface="Arial" panose="020B0604020202020204" pitchFamily="34" charset="0"/>
              </a:rPr>
              <a:t> | Ending the AIDS epidemic</a:t>
            </a:r>
          </a:p>
        </p:txBody>
      </p:sp>
      <p:sp>
        <p:nvSpPr>
          <p:cNvPr id="5" name="Segnaposto piè di pagina 16">
            <a:extLst>
              <a:ext uri="{FF2B5EF4-FFF2-40B4-BE49-F238E27FC236}">
                <a16:creationId xmlns:a16="http://schemas.microsoft.com/office/drawing/2014/main" id="{9C3622ED-7C97-3E94-7D74-50DED9D0FDF1}"/>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latin typeface="Avenir Book" panose="02000503020000020003" pitchFamily="2" charset="0"/>
              </a:defRPr>
            </a:lvl1pPr>
          </a:lstStyle>
          <a:p>
            <a:endParaRPr lang="it-IT" dirty="0">
              <a:latin typeface="Avenir Book" panose="02000503020000020003" pitchFamily="2" charset="0"/>
            </a:endParaRPr>
          </a:p>
        </p:txBody>
      </p:sp>
    </p:spTree>
    <p:extLst>
      <p:ext uri="{BB962C8B-B14F-4D97-AF65-F5344CB8AC3E}">
        <p14:creationId xmlns:p14="http://schemas.microsoft.com/office/powerpoint/2010/main" val="252184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3B9AE2E-FB83-6E03-F71E-E558DDB17960}"/>
              </a:ext>
            </a:extLst>
          </p:cNvPr>
          <p:cNvPicPr>
            <a:picLocks noChangeAspect="1"/>
          </p:cNvPicPr>
          <p:nvPr userDrawn="1"/>
        </p:nvPicPr>
        <p:blipFill>
          <a:blip r:embed="rId5"/>
          <a:stretch>
            <a:fillRect/>
          </a:stretch>
        </p:blipFill>
        <p:spPr>
          <a:xfrm>
            <a:off x="9228328" y="6149914"/>
            <a:ext cx="2460949" cy="365126"/>
          </a:xfrm>
          <a:prstGeom prst="rect">
            <a:avLst/>
          </a:prstGeom>
        </p:spPr>
      </p:pic>
      <p:sp>
        <p:nvSpPr>
          <p:cNvPr id="12" name="Text Placeholder 6">
            <a:extLst>
              <a:ext uri="{FF2B5EF4-FFF2-40B4-BE49-F238E27FC236}">
                <a16:creationId xmlns:a16="http://schemas.microsoft.com/office/drawing/2014/main" id="{EAC539B7-ACEA-17C7-BC57-A5F324F7DE5D}"/>
              </a:ext>
            </a:extLst>
          </p:cNvPr>
          <p:cNvSpPr txBox="1">
            <a:spLocks/>
          </p:cNvSpPr>
          <p:nvPr userDrawn="1"/>
        </p:nvSpPr>
        <p:spPr bwMode="auto">
          <a:xfrm>
            <a:off x="419726" y="6189221"/>
            <a:ext cx="2935288" cy="2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2030</a:t>
            </a:r>
            <a:r>
              <a:rPr lang="en-US" altLang="en-US" sz="1100" dirty="0">
                <a:solidFill>
                  <a:srgbClr val="000000"/>
                </a:solidFill>
                <a:latin typeface="Avenir Book" panose="02000503020000020003" pitchFamily="2" charset="0"/>
                <a:cs typeface="Arial" panose="020B0604020202020204" pitchFamily="34" charset="0"/>
              </a:rPr>
              <a:t> | Ending the AIDS epidemic</a:t>
            </a:r>
          </a:p>
        </p:txBody>
      </p:sp>
      <p:sp>
        <p:nvSpPr>
          <p:cNvPr id="17" name="Segnaposto piè di pagina 16">
            <a:extLst>
              <a:ext uri="{FF2B5EF4-FFF2-40B4-BE49-F238E27FC236}">
                <a16:creationId xmlns:a16="http://schemas.microsoft.com/office/drawing/2014/main" id="{3B7CA4AE-9BDD-7FAA-1C69-AA6B42B94CA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latin typeface="Avenir Book" panose="02000503020000020003" pitchFamily="2" charset="0"/>
              </a:defRPr>
            </a:lvl1pPr>
          </a:lstStyle>
          <a:p>
            <a:endParaRPr lang="it-IT" dirty="0">
              <a:latin typeface="Avenir Book" panose="02000503020000020003" pitchFamily="2" charset="0"/>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A932D455-4CBA-6F0B-2C6E-7B3A1EC8FC9B}"/>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cSld>
  <p:clrMap bg1="lt1" tx1="dk1" bg2="lt2" tx2="dk2" accent1="accent1" accent2="accent2" accent3="accent3" accent4="accent4" accent5="accent5" accent6="accent6" hlink="hlink" folHlink="folHlink"/>
  <p:sldLayoutIdLst>
    <p:sldLayoutId id="2147483860"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A7ADF3-0CC4-E176-6E06-754307255B49}"/>
              </a:ext>
            </a:extLst>
          </p:cNvPr>
          <p:cNvSpPr/>
          <p:nvPr userDrawn="1"/>
        </p:nvSpPr>
        <p:spPr>
          <a:xfrm>
            <a:off x="0" y="0"/>
            <a:ext cx="6096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01CCD696-EB66-1A93-D3AF-6C4F4D4D6B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01CCD696-EB66-1A93-D3AF-6C4F4D4D6B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037120"/>
      </p:ext>
    </p:extLst>
  </p:cSld>
  <p:clrMap bg1="lt1" tx1="dk1" bg2="lt2" tx2="dk2" accent1="accent1" accent2="accent2" accent3="accent3" accent4="accent4" accent5="accent5" accent6="accent6" hlink="hlink" folHlink="folHlink"/>
  <p:sldLayoutIdLst>
    <p:sldLayoutId id="2147483881"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7.jpeg"/><Relationship Id="rId3" Type="http://schemas.openxmlformats.org/officeDocument/2006/relationships/oleObject" Target="../embeddings/oleObject2.bin"/><Relationship Id="rId7" Type="http://schemas.openxmlformats.org/officeDocument/2006/relationships/oleObject" Target="../embeddings/oleObject1.bin"/><Relationship Id="rId12"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8.emf"/><Relationship Id="rId5" Type="http://schemas.openxmlformats.org/officeDocument/2006/relationships/image" Target="../media/image7.png"/><Relationship Id="rId10" Type="http://schemas.openxmlformats.org/officeDocument/2006/relationships/image" Target="../media/image15.wmf"/><Relationship Id="rId4" Type="http://schemas.openxmlformats.org/officeDocument/2006/relationships/image" Target="../media/image12.em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86F3C317-593A-C868-1AD5-FD592D993F1E}"/>
              </a:ext>
            </a:extLst>
          </p:cNvPr>
          <p:cNvSpPr txBox="1">
            <a:spLocks/>
          </p:cNvSpPr>
          <p:nvPr/>
        </p:nvSpPr>
        <p:spPr bwMode="auto">
          <a:xfrm>
            <a:off x="407851" y="226265"/>
            <a:ext cx="2935288" cy="32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cs typeface="Arial" panose="020B0604020202020204" pitchFamily="34" charset="0"/>
              </a:rPr>
              <a:t>UNAIDS</a:t>
            </a:r>
            <a:r>
              <a:rPr lang="en-US" altLang="en-US" sz="1100" dirty="0">
                <a:solidFill>
                  <a:srgbClr val="000000"/>
                </a:solidFill>
                <a:cs typeface="Arial" panose="020B0604020202020204" pitchFamily="34" charset="0"/>
              </a:rPr>
              <a:t> | JAN 2026</a:t>
            </a:r>
          </a:p>
        </p:txBody>
      </p:sp>
      <p:sp>
        <p:nvSpPr>
          <p:cNvPr id="6147" name="Title 1">
            <a:extLst>
              <a:ext uri="{FF2B5EF4-FFF2-40B4-BE49-F238E27FC236}">
                <a16:creationId xmlns:a16="http://schemas.microsoft.com/office/drawing/2014/main" id="{B15A630C-B87D-D17C-89DD-4712E6AF0A45}"/>
              </a:ext>
            </a:extLst>
          </p:cNvPr>
          <p:cNvSpPr txBox="1">
            <a:spLocks/>
          </p:cNvSpPr>
          <p:nvPr/>
        </p:nvSpPr>
        <p:spPr bwMode="auto">
          <a:xfrm>
            <a:off x="419726" y="942975"/>
            <a:ext cx="10179264" cy="6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4000" dirty="0">
                <a:solidFill>
                  <a:srgbClr val="000000"/>
                </a:solidFill>
                <a:latin typeface="Avenir Book" panose="02000503020000020003" pitchFamily="2" charset="0"/>
                <a:cs typeface="Arial" panose="020B0604020202020204" pitchFamily="34" charset="0"/>
              </a:rPr>
              <a:t>National AIDS Spending Assessment (NASA)</a:t>
            </a:r>
          </a:p>
        </p:txBody>
      </p:sp>
      <p:sp>
        <p:nvSpPr>
          <p:cNvPr id="6148" name="Text Placeholder 6">
            <a:extLst>
              <a:ext uri="{FF2B5EF4-FFF2-40B4-BE49-F238E27FC236}">
                <a16:creationId xmlns:a16="http://schemas.microsoft.com/office/drawing/2014/main" id="{6E503B92-B501-E87E-0315-233D78B73343}"/>
              </a:ext>
            </a:extLst>
          </p:cNvPr>
          <p:cNvSpPr txBox="1">
            <a:spLocks/>
          </p:cNvSpPr>
          <p:nvPr/>
        </p:nvSpPr>
        <p:spPr bwMode="auto">
          <a:xfrm>
            <a:off x="419726" y="2509568"/>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PRESENTER NAME, COUNTRY &amp; DATE OF TRAINING</a:t>
            </a:r>
          </a:p>
        </p:txBody>
      </p:sp>
      <p:sp>
        <p:nvSpPr>
          <p:cNvPr id="6149" name="Text Placeholder 6">
            <a:extLst>
              <a:ext uri="{FF2B5EF4-FFF2-40B4-BE49-F238E27FC236}">
                <a16:creationId xmlns:a16="http://schemas.microsoft.com/office/drawing/2014/main" id="{C4D33938-E17F-AE7D-CBD0-8CCEF92E983B}"/>
              </a:ext>
            </a:extLst>
          </p:cNvPr>
          <p:cNvSpPr txBox="1">
            <a:spLocks/>
          </p:cNvSpPr>
          <p:nvPr/>
        </p:nvSpPr>
        <p:spPr bwMode="auto">
          <a:xfrm>
            <a:off x="419726" y="1660408"/>
            <a:ext cx="6953250" cy="37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2400" b="1" dirty="0">
                <a:solidFill>
                  <a:srgbClr val="70C8BE"/>
                </a:solidFill>
                <a:latin typeface="Avenir Book" panose="02000503020000020003" pitchFamily="2" charset="0"/>
                <a:cs typeface="Arial" panose="020B0604020202020204" pitchFamily="34" charset="0"/>
              </a:rPr>
              <a:t>DATA COLLECTION APPROACHES</a:t>
            </a:r>
          </a:p>
        </p:txBody>
      </p:sp>
      <p:pic>
        <p:nvPicPr>
          <p:cNvPr id="6150" name="Picture 7">
            <a:extLst>
              <a:ext uri="{FF2B5EF4-FFF2-40B4-BE49-F238E27FC236}">
                <a16:creationId xmlns:a16="http://schemas.microsoft.com/office/drawing/2014/main" id="{ED3A5F82-A3D4-CC0F-FFAF-10F6F0718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0875"/>
            <a:ext cx="12191999"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a:extLst>
              <a:ext uri="{FF2B5EF4-FFF2-40B4-BE49-F238E27FC236}">
                <a16:creationId xmlns:a16="http://schemas.microsoft.com/office/drawing/2014/main" id="{B6519C97-A328-05BE-BAA6-FEE847BEF98B}"/>
              </a:ext>
            </a:extLst>
          </p:cNvPr>
          <p:cNvPicPr>
            <a:picLocks noChangeAspect="1"/>
          </p:cNvPicPr>
          <p:nvPr/>
        </p:nvPicPr>
        <p:blipFill>
          <a:blip r:embed="rId3"/>
          <a:stretch>
            <a:fillRect/>
          </a:stretch>
        </p:blipFill>
        <p:spPr>
          <a:xfrm>
            <a:off x="9172074" y="115352"/>
            <a:ext cx="2901331" cy="545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DC6A-6320-1881-1CF2-59DADF4ED33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A79D1ED5-943E-1DA3-C09B-E0FD0F816451}"/>
              </a:ext>
            </a:extLst>
          </p:cNvPr>
          <p:cNvSpPr txBox="1"/>
          <p:nvPr/>
        </p:nvSpPr>
        <p:spPr>
          <a:xfrm>
            <a:off x="509667" y="330263"/>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Sources of data</a:t>
            </a:r>
          </a:p>
        </p:txBody>
      </p:sp>
      <p:sp>
        <p:nvSpPr>
          <p:cNvPr id="10" name="Segnaposto piè di pagina 9">
            <a:extLst>
              <a:ext uri="{FF2B5EF4-FFF2-40B4-BE49-F238E27FC236}">
                <a16:creationId xmlns:a16="http://schemas.microsoft.com/office/drawing/2014/main" id="{481FBFEA-148B-5D86-4559-C67DA30A2A09}"/>
              </a:ext>
            </a:extLst>
          </p:cNvPr>
          <p:cNvSpPr>
            <a:spLocks noGrp="1"/>
          </p:cNvSpPr>
          <p:nvPr>
            <p:ph type="ftr" sz="quarter" idx="3"/>
          </p:nvPr>
        </p:nvSpPr>
        <p:spPr/>
        <p:txBody>
          <a:bodyPr/>
          <a:lstStyle/>
          <a:p>
            <a:r>
              <a:rPr lang="it-IT" sz="1100" dirty="0">
                <a:latin typeface="Avenir Book" panose="02000503020000020003" pitchFamily="2" charset="0"/>
              </a:rPr>
              <a:t>9</a:t>
            </a:r>
          </a:p>
        </p:txBody>
      </p:sp>
      <p:sp>
        <p:nvSpPr>
          <p:cNvPr id="11" name="Pentagono 25">
            <a:extLst>
              <a:ext uri="{FF2B5EF4-FFF2-40B4-BE49-F238E27FC236}">
                <a16:creationId xmlns:a16="http://schemas.microsoft.com/office/drawing/2014/main" id="{B00BD61F-2FFB-941A-872A-6F262C4D660B}"/>
              </a:ext>
            </a:extLst>
          </p:cNvPr>
          <p:cNvSpPr/>
          <p:nvPr/>
        </p:nvSpPr>
        <p:spPr>
          <a:xfrm>
            <a:off x="7944255" y="1473294"/>
            <a:ext cx="3240000" cy="521523"/>
          </a:xfrm>
          <a:prstGeom prst="homePlate">
            <a:avLst/>
          </a:prstGeom>
          <a:solidFill>
            <a:srgbClr val="CDC9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latin typeface="Avenir Book" panose="02000503020000020003" pitchFamily="2" charset="0"/>
                <a:cs typeface="Arial" panose="020B0604020202020204" pitchFamily="34" charset="0"/>
              </a:rPr>
              <a:t>Public sector</a:t>
            </a:r>
          </a:p>
        </p:txBody>
      </p:sp>
      <p:sp>
        <p:nvSpPr>
          <p:cNvPr id="12" name="Pentagono 26">
            <a:extLst>
              <a:ext uri="{FF2B5EF4-FFF2-40B4-BE49-F238E27FC236}">
                <a16:creationId xmlns:a16="http://schemas.microsoft.com/office/drawing/2014/main" id="{149B67E7-1E50-398F-A407-609E468C0954}"/>
              </a:ext>
            </a:extLst>
          </p:cNvPr>
          <p:cNvSpPr/>
          <p:nvPr/>
        </p:nvSpPr>
        <p:spPr>
          <a:xfrm>
            <a:off x="4630026" y="1473294"/>
            <a:ext cx="3240000" cy="521523"/>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latin typeface="Avenir Book" panose="02000503020000020003" pitchFamily="2" charset="0"/>
                <a:cs typeface="Arial" panose="020B0604020202020204" pitchFamily="34" charset="0"/>
              </a:rPr>
              <a:t>Private sector</a:t>
            </a:r>
          </a:p>
        </p:txBody>
      </p:sp>
      <p:sp>
        <p:nvSpPr>
          <p:cNvPr id="13" name="Pentagono 27">
            <a:extLst>
              <a:ext uri="{FF2B5EF4-FFF2-40B4-BE49-F238E27FC236}">
                <a16:creationId xmlns:a16="http://schemas.microsoft.com/office/drawing/2014/main" id="{01DEEE8E-8F7F-49CA-F3EF-F452CE929421}"/>
              </a:ext>
            </a:extLst>
          </p:cNvPr>
          <p:cNvSpPr/>
          <p:nvPr/>
        </p:nvSpPr>
        <p:spPr>
          <a:xfrm>
            <a:off x="1280978" y="1473294"/>
            <a:ext cx="3240000" cy="521523"/>
          </a:xfrm>
          <a:prstGeom prst="homePlat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latin typeface="Avenir Book" panose="02000503020000020003" pitchFamily="2" charset="0"/>
                <a:cs typeface="Arial" panose="020B0604020202020204" pitchFamily="34" charset="0"/>
              </a:rPr>
              <a:t>International partners</a:t>
            </a:r>
          </a:p>
        </p:txBody>
      </p:sp>
      <p:sp>
        <p:nvSpPr>
          <p:cNvPr id="14" name="CasellaDiTesto 29">
            <a:extLst>
              <a:ext uri="{FF2B5EF4-FFF2-40B4-BE49-F238E27FC236}">
                <a16:creationId xmlns:a16="http://schemas.microsoft.com/office/drawing/2014/main" id="{2063A84F-5BEF-05CA-AC9C-B42E641C5DC6}"/>
              </a:ext>
            </a:extLst>
          </p:cNvPr>
          <p:cNvSpPr txBox="1"/>
          <p:nvPr/>
        </p:nvSpPr>
        <p:spPr>
          <a:xfrm>
            <a:off x="8133842" y="2438854"/>
            <a:ext cx="2903919" cy="3026726"/>
          </a:xfrm>
          <a:prstGeom prst="rect">
            <a:avLst/>
          </a:prstGeom>
          <a:noFill/>
        </p:spPr>
        <p:txBody>
          <a:bodyPr wrap="square">
            <a:spAutoFit/>
          </a:bodyPr>
          <a:lstStyle/>
          <a:p>
            <a:pPr defTabSz="800100">
              <a:lnSpc>
                <a:spcPct val="90000"/>
              </a:lnSpc>
              <a:spcAft>
                <a:spcPct val="35000"/>
              </a:spcAft>
            </a:pPr>
            <a:r>
              <a:rPr lang="en-US" sz="1400" b="1" dirty="0">
                <a:latin typeface="Avenir Heavy" panose="02000503020000020003" pitchFamily="2" charset="0"/>
                <a:cs typeface="Arial" panose="020B0604020202020204" pitchFamily="34" charset="0"/>
              </a:rPr>
              <a:t>MOF</a:t>
            </a:r>
            <a:r>
              <a:rPr lang="en-US" sz="1400" dirty="0">
                <a:latin typeface="Avenir Book" panose="02000503020000020003" pitchFamily="2" charset="0"/>
                <a:cs typeface="Arial" panose="020B0604020202020204" pitchFamily="34" charset="0"/>
              </a:rPr>
              <a:t> budget and  allocation data </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MOH</a:t>
            </a:r>
            <a:r>
              <a:rPr lang="en-US" sz="1400" dirty="0">
                <a:latin typeface="Avenir Book" panose="02000503020000020003" pitchFamily="2" charset="0"/>
                <a:cs typeface="Arial" panose="020B0604020202020204" pitchFamily="34" charset="0"/>
              </a:rPr>
              <a:t> annual expenditure reports related to HIV.</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NAC</a:t>
            </a:r>
            <a:r>
              <a:rPr lang="en-US" sz="1400" dirty="0">
                <a:latin typeface="Avenir Book" panose="02000503020000020003" pitchFamily="2" charset="0"/>
                <a:cs typeface="Arial" panose="020B0604020202020204" pitchFamily="34" charset="0"/>
              </a:rPr>
              <a:t> Annual Expenditure reports</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Other Government Ministries </a:t>
            </a:r>
            <a:r>
              <a:rPr lang="en-US" sz="1400" dirty="0">
                <a:latin typeface="Avenir Book" panose="02000503020000020003" pitchFamily="2" charset="0"/>
                <a:cs typeface="Arial" panose="020B0604020202020204" pitchFamily="34" charset="0"/>
              </a:rPr>
              <a:t>with known health and HIV non-health expenditures</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p:txBody>
      </p:sp>
      <p:sp>
        <p:nvSpPr>
          <p:cNvPr id="15" name="CasellaDiTesto 31">
            <a:extLst>
              <a:ext uri="{FF2B5EF4-FFF2-40B4-BE49-F238E27FC236}">
                <a16:creationId xmlns:a16="http://schemas.microsoft.com/office/drawing/2014/main" id="{CDA23973-93AF-BA4D-B3EC-2DC52573919B}"/>
              </a:ext>
            </a:extLst>
          </p:cNvPr>
          <p:cNvSpPr txBox="1"/>
          <p:nvPr/>
        </p:nvSpPr>
        <p:spPr>
          <a:xfrm>
            <a:off x="4755221" y="2438854"/>
            <a:ext cx="2935073" cy="3112903"/>
          </a:xfrm>
          <a:prstGeom prst="rect">
            <a:avLst/>
          </a:prstGeom>
          <a:noFill/>
        </p:spPr>
        <p:txBody>
          <a:bodyPr wrap="square">
            <a:spAutoFit/>
          </a:bodyPr>
          <a:lstStyle/>
          <a:p>
            <a:pPr defTabSz="800100">
              <a:lnSpc>
                <a:spcPct val="90000"/>
              </a:lnSpc>
              <a:spcAft>
                <a:spcPct val="35000"/>
              </a:spcAft>
            </a:pPr>
            <a:r>
              <a:rPr lang="en-US" sz="1400" b="1" dirty="0">
                <a:latin typeface="Avenir Heavy" panose="02000503020000020003" pitchFamily="2" charset="0"/>
                <a:cs typeface="Arial" panose="020B0604020202020204" pitchFamily="34" charset="0"/>
              </a:rPr>
              <a:t>Insurance schemes: </a:t>
            </a:r>
            <a:r>
              <a:rPr lang="en-US" sz="1400" dirty="0">
                <a:latin typeface="Avenir Book" panose="02000503020000020003" pitchFamily="2" charset="0"/>
                <a:cs typeface="Arial" panose="020B0604020202020204" pitchFamily="34" charset="0"/>
              </a:rPr>
              <a:t>HIV Expenditure data from insurance companies and other business sector</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The providers </a:t>
            </a:r>
            <a:r>
              <a:rPr lang="en-US" sz="1400" dirty="0">
                <a:latin typeface="Avenir Book" panose="02000503020000020003" pitchFamily="2" charset="0"/>
                <a:cs typeface="Arial" panose="020B0604020202020204" pitchFamily="34" charset="0"/>
              </a:rPr>
              <a:t>can supply adequate details of the ASC and the BP. And will provide the actual spending (vs committed or transferred</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Out-of-pocket</a:t>
            </a:r>
            <a:r>
              <a:rPr lang="en-US" sz="1400" dirty="0">
                <a:latin typeface="Avenir Book" panose="02000503020000020003" pitchFamily="2" charset="0"/>
                <a:cs typeface="Arial" panose="020B0604020202020204" pitchFamily="34" charset="0"/>
              </a:rPr>
              <a:t> – approaches - based on available NHA or Household Survey data.</a:t>
            </a:r>
          </a:p>
        </p:txBody>
      </p:sp>
      <p:sp>
        <p:nvSpPr>
          <p:cNvPr id="16" name="CasellaDiTesto 33">
            <a:extLst>
              <a:ext uri="{FF2B5EF4-FFF2-40B4-BE49-F238E27FC236}">
                <a16:creationId xmlns:a16="http://schemas.microsoft.com/office/drawing/2014/main" id="{BBE5D3C0-4B28-2922-9E3E-9FD4DC1BDDFC}"/>
              </a:ext>
            </a:extLst>
          </p:cNvPr>
          <p:cNvSpPr txBox="1"/>
          <p:nvPr/>
        </p:nvSpPr>
        <p:spPr>
          <a:xfrm>
            <a:off x="1280969" y="2441792"/>
            <a:ext cx="3114805" cy="3069815"/>
          </a:xfrm>
          <a:prstGeom prst="rect">
            <a:avLst/>
          </a:prstGeom>
          <a:noFill/>
        </p:spPr>
        <p:txBody>
          <a:bodyPr wrap="square">
            <a:spAutoFit/>
          </a:bodyPr>
          <a:lstStyle/>
          <a:p>
            <a:pPr defTabSz="800100">
              <a:lnSpc>
                <a:spcPct val="90000"/>
              </a:lnSpc>
              <a:spcAft>
                <a:spcPct val="35000"/>
              </a:spcAft>
            </a:pPr>
            <a:r>
              <a:rPr lang="en-US" sz="1400" b="1" dirty="0">
                <a:latin typeface="Avenir Heavy" panose="02000503020000020003" pitchFamily="2" charset="0"/>
                <a:cs typeface="Arial" panose="020B0604020202020204" pitchFamily="34" charset="0"/>
              </a:rPr>
              <a:t>Global Fund: </a:t>
            </a:r>
            <a:r>
              <a:rPr lang="en-US" sz="1400" dirty="0">
                <a:latin typeface="Avenir Book" panose="02000503020000020003" pitchFamily="2" charset="0"/>
                <a:cs typeface="Arial" panose="020B0604020202020204" pitchFamily="34" charset="0"/>
              </a:rPr>
              <a:t>Obtain the Principal Recipients’  Annual Financial Reports (AFRs) or PUDRs.</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PEPFAR, </a:t>
            </a:r>
            <a:r>
              <a:rPr lang="en-US" sz="1400" dirty="0">
                <a:latin typeface="Avenir Book" panose="02000503020000020003" pitchFamily="2" charset="0"/>
                <a:cs typeface="Arial" panose="020B0604020202020204" pitchFamily="34" charset="0"/>
              </a:rPr>
              <a:t>obtain the ER (FY) from the country office or Panorama spotlight</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UN agencies. </a:t>
            </a:r>
            <a:r>
              <a:rPr lang="en-US" sz="1400" dirty="0">
                <a:latin typeface="Avenir Book" panose="02000503020000020003" pitchFamily="2" charset="0"/>
                <a:cs typeface="Arial" panose="020B0604020202020204" pitchFamily="34" charset="0"/>
              </a:rPr>
              <a:t>Annual expenditure report in different formats </a:t>
            </a:r>
          </a:p>
          <a:p>
            <a:pPr defTabSz="800100">
              <a:lnSpc>
                <a:spcPct val="90000"/>
              </a:lnSpc>
              <a:spcAft>
                <a:spcPct val="35000"/>
              </a:spcAft>
            </a:pPr>
            <a:endParaRPr lang="en-US" sz="1400" dirty="0">
              <a:latin typeface="Avenir Book" panose="02000503020000020003" pitchFamily="2" charset="0"/>
              <a:cs typeface="Arial" panose="020B0604020202020204" pitchFamily="34" charset="0"/>
            </a:endParaRPr>
          </a:p>
          <a:p>
            <a:pPr defTabSz="800100">
              <a:lnSpc>
                <a:spcPct val="90000"/>
              </a:lnSpc>
              <a:spcAft>
                <a:spcPct val="35000"/>
              </a:spcAft>
            </a:pPr>
            <a:r>
              <a:rPr lang="en-US" sz="1400" b="1" dirty="0">
                <a:latin typeface="Avenir Heavy" panose="02000503020000020003" pitchFamily="2" charset="0"/>
                <a:cs typeface="Arial" panose="020B0604020202020204" pitchFamily="34" charset="0"/>
              </a:rPr>
              <a:t>Other development partners </a:t>
            </a:r>
            <a:r>
              <a:rPr lang="en-US" sz="1400" dirty="0">
                <a:latin typeface="Avenir Book" panose="02000503020000020003" pitchFamily="2" charset="0"/>
                <a:cs typeface="Arial" panose="020B0604020202020204" pitchFamily="34" charset="0"/>
              </a:rPr>
              <a:t>( their Head Quarters (in-country) will provide data. </a:t>
            </a:r>
          </a:p>
        </p:txBody>
      </p:sp>
      <p:grpSp>
        <p:nvGrpSpPr>
          <p:cNvPr id="2" name="Group 1">
            <a:extLst>
              <a:ext uri="{FF2B5EF4-FFF2-40B4-BE49-F238E27FC236}">
                <a16:creationId xmlns:a16="http://schemas.microsoft.com/office/drawing/2014/main" id="{545F48B9-EF43-1BE7-57D7-6BA7926D387F}"/>
              </a:ext>
            </a:extLst>
          </p:cNvPr>
          <p:cNvGrpSpPr/>
          <p:nvPr/>
        </p:nvGrpSpPr>
        <p:grpSpPr>
          <a:xfrm>
            <a:off x="4575497" y="2506089"/>
            <a:ext cx="3294529" cy="2946712"/>
            <a:chOff x="4312451" y="2639896"/>
            <a:chExt cx="3294529" cy="1826117"/>
          </a:xfrm>
        </p:grpSpPr>
        <p:cxnSp>
          <p:nvCxnSpPr>
            <p:cNvPr id="17" name="Connettore dritto 35">
              <a:extLst>
                <a:ext uri="{FF2B5EF4-FFF2-40B4-BE49-F238E27FC236}">
                  <a16:creationId xmlns:a16="http://schemas.microsoft.com/office/drawing/2014/main" id="{4121C3AC-C92B-3C02-8A0C-E03B66BE5FC3}"/>
                </a:ext>
              </a:extLst>
            </p:cNvPr>
            <p:cNvCxnSpPr>
              <a:cxnSpLocks/>
            </p:cNvCxnSpPr>
            <p:nvPr/>
          </p:nvCxnSpPr>
          <p:spPr>
            <a:xfrm>
              <a:off x="4312451" y="2639896"/>
              <a:ext cx="0" cy="18261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ttore dritto 38">
              <a:extLst>
                <a:ext uri="{FF2B5EF4-FFF2-40B4-BE49-F238E27FC236}">
                  <a16:creationId xmlns:a16="http://schemas.microsoft.com/office/drawing/2014/main" id="{793F3124-A256-0F1A-195A-672E447DF8AC}"/>
                </a:ext>
              </a:extLst>
            </p:cNvPr>
            <p:cNvCxnSpPr>
              <a:cxnSpLocks/>
            </p:cNvCxnSpPr>
            <p:nvPr/>
          </p:nvCxnSpPr>
          <p:spPr>
            <a:xfrm>
              <a:off x="7606980" y="2639896"/>
              <a:ext cx="0" cy="18261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72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48F9-E7D4-CDA9-B187-51E0BBE376AE}"/>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FA7EEF30-0173-AC31-4223-3D35A2425FAD}"/>
              </a:ext>
            </a:extLst>
          </p:cNvPr>
          <p:cNvSpPr txBox="1"/>
          <p:nvPr/>
        </p:nvSpPr>
        <p:spPr>
          <a:xfrm>
            <a:off x="509667" y="330263"/>
            <a:ext cx="11137690" cy="286232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NASA TOOLS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template &amp; Data consolidation tool (DCT)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179259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05749-5DC9-DF8B-31E0-86EE14FA3C3B}"/>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AB3B5551-34D1-9A91-418A-288029968DA8}"/>
              </a:ext>
            </a:extLst>
          </p:cNvPr>
          <p:cNvSpPr txBox="1"/>
          <p:nvPr/>
        </p:nvSpPr>
        <p:spPr>
          <a:xfrm>
            <a:off x="509667" y="330263"/>
            <a:ext cx="11137690" cy="147732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Nasa tools: Data collection template &amp; Data consolidation tool (DCT)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10" name="Segnaposto piè di pagina 9">
            <a:extLst>
              <a:ext uri="{FF2B5EF4-FFF2-40B4-BE49-F238E27FC236}">
                <a16:creationId xmlns:a16="http://schemas.microsoft.com/office/drawing/2014/main" id="{6B2DECCD-44CE-CC02-D3D2-3FFD926536B2}"/>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11</a:t>
            </a:r>
          </a:p>
        </p:txBody>
      </p:sp>
      <p:sp>
        <p:nvSpPr>
          <p:cNvPr id="3" name="Rettangolo con angoli arrotondati 1">
            <a:extLst>
              <a:ext uri="{FF2B5EF4-FFF2-40B4-BE49-F238E27FC236}">
                <a16:creationId xmlns:a16="http://schemas.microsoft.com/office/drawing/2014/main" id="{69EE9168-6B98-817C-220C-63329B0799F9}"/>
              </a:ext>
            </a:extLst>
          </p:cNvPr>
          <p:cNvSpPr/>
          <p:nvPr/>
        </p:nvSpPr>
        <p:spPr>
          <a:xfrm>
            <a:off x="587376" y="3936389"/>
            <a:ext cx="2320894" cy="356070"/>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Primary data source   </a:t>
            </a:r>
          </a:p>
        </p:txBody>
      </p:sp>
      <p:pic>
        <p:nvPicPr>
          <p:cNvPr id="11" name="Picture 5">
            <a:extLst>
              <a:ext uri="{FF2B5EF4-FFF2-40B4-BE49-F238E27FC236}">
                <a16:creationId xmlns:a16="http://schemas.microsoft.com/office/drawing/2014/main" id="{661A1F07-4F78-2D92-4E69-DF04B1388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77" t="17377" r="49976" b="15877"/>
          <a:stretch>
            <a:fillRect/>
          </a:stretch>
        </p:blipFill>
        <p:spPr>
          <a:xfrm>
            <a:off x="914804" y="4320881"/>
            <a:ext cx="1547595" cy="1823378"/>
          </a:xfrm>
          <a:prstGeom prst="rect">
            <a:avLst/>
          </a:prstGeom>
          <a:ln w="0">
            <a:solidFill>
              <a:srgbClr val="9C3B00"/>
            </a:solidFill>
            <a:miter lim="800000"/>
            <a:headEnd/>
            <a:tailEnd/>
          </a:ln>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2" name="Picture 11">
            <a:extLst>
              <a:ext uri="{FF2B5EF4-FFF2-40B4-BE49-F238E27FC236}">
                <a16:creationId xmlns:a16="http://schemas.microsoft.com/office/drawing/2014/main" id="{2D3B96F7-B78E-9C73-1A7F-E3BA33A66638}"/>
              </a:ext>
            </a:extLst>
          </p:cNvPr>
          <p:cNvPicPr>
            <a:picLocks noChangeAspect="1"/>
          </p:cNvPicPr>
          <p:nvPr/>
        </p:nvPicPr>
        <p:blipFill>
          <a:blip r:embed="rId3"/>
          <a:stretch>
            <a:fillRect/>
          </a:stretch>
        </p:blipFill>
        <p:spPr>
          <a:xfrm>
            <a:off x="8161190" y="3607325"/>
            <a:ext cx="3626314" cy="1693018"/>
          </a:xfrm>
          <a:prstGeom prst="rect">
            <a:avLst/>
          </a:prstGeom>
        </p:spPr>
      </p:pic>
      <p:pic>
        <p:nvPicPr>
          <p:cNvPr id="13" name="Picture 12">
            <a:extLst>
              <a:ext uri="{FF2B5EF4-FFF2-40B4-BE49-F238E27FC236}">
                <a16:creationId xmlns:a16="http://schemas.microsoft.com/office/drawing/2014/main" id="{FB60D57B-35FE-7AEF-8E54-056884ABEF07}"/>
              </a:ext>
            </a:extLst>
          </p:cNvPr>
          <p:cNvPicPr>
            <a:picLocks noChangeAspect="1"/>
          </p:cNvPicPr>
          <p:nvPr/>
        </p:nvPicPr>
        <p:blipFill>
          <a:blip r:embed="rId4"/>
          <a:stretch>
            <a:fillRect/>
          </a:stretch>
        </p:blipFill>
        <p:spPr>
          <a:xfrm>
            <a:off x="4335089" y="3590054"/>
            <a:ext cx="2628775" cy="1642516"/>
          </a:xfrm>
          <a:prstGeom prst="rect">
            <a:avLst/>
          </a:prstGeom>
        </p:spPr>
      </p:pic>
      <p:pic>
        <p:nvPicPr>
          <p:cNvPr id="14" name="Picture 13">
            <a:extLst>
              <a:ext uri="{FF2B5EF4-FFF2-40B4-BE49-F238E27FC236}">
                <a16:creationId xmlns:a16="http://schemas.microsoft.com/office/drawing/2014/main" id="{AB5DB14B-1A45-FA63-0932-D00B86033E35}"/>
              </a:ext>
            </a:extLst>
          </p:cNvPr>
          <p:cNvPicPr>
            <a:picLocks noChangeAspect="1"/>
          </p:cNvPicPr>
          <p:nvPr/>
        </p:nvPicPr>
        <p:blipFill>
          <a:blip r:embed="rId5"/>
          <a:stretch>
            <a:fillRect/>
          </a:stretch>
        </p:blipFill>
        <p:spPr>
          <a:xfrm>
            <a:off x="838598" y="2074205"/>
            <a:ext cx="1818450" cy="974594"/>
          </a:xfrm>
          <a:prstGeom prst="rect">
            <a:avLst/>
          </a:prstGeom>
        </p:spPr>
      </p:pic>
      <p:sp>
        <p:nvSpPr>
          <p:cNvPr id="15" name="Rettangolo con angoli arrotondati 1">
            <a:extLst>
              <a:ext uri="{FF2B5EF4-FFF2-40B4-BE49-F238E27FC236}">
                <a16:creationId xmlns:a16="http://schemas.microsoft.com/office/drawing/2014/main" id="{29EDF50F-5D26-D6E4-EF76-F60A84DC16EF}"/>
              </a:ext>
            </a:extLst>
          </p:cNvPr>
          <p:cNvSpPr/>
          <p:nvPr/>
        </p:nvSpPr>
        <p:spPr>
          <a:xfrm>
            <a:off x="587376" y="1566774"/>
            <a:ext cx="2320894" cy="356070"/>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 Estimations</a:t>
            </a:r>
          </a:p>
        </p:txBody>
      </p:sp>
      <p:sp>
        <p:nvSpPr>
          <p:cNvPr id="16" name="Rettangolo con angoli arrotondati 1">
            <a:extLst>
              <a:ext uri="{FF2B5EF4-FFF2-40B4-BE49-F238E27FC236}">
                <a16:creationId xmlns:a16="http://schemas.microsoft.com/office/drawing/2014/main" id="{446FBCDF-D60A-303D-B8C4-9A66CF49BFEF}"/>
              </a:ext>
            </a:extLst>
          </p:cNvPr>
          <p:cNvSpPr/>
          <p:nvPr/>
        </p:nvSpPr>
        <p:spPr>
          <a:xfrm>
            <a:off x="3928890" y="3072930"/>
            <a:ext cx="3441174" cy="356070"/>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Data Consolidating Tool - Excel</a:t>
            </a:r>
            <a:r>
              <a:rPr kumimoji="0" lang="en-US" sz="1400" b="1" i="0" u="none" strike="noStrike" kern="1200" cap="none" spc="0" normalizeH="0" baseline="30000" noProof="0" dirty="0">
                <a:ln>
                  <a:noFill/>
                </a:ln>
                <a:solidFill>
                  <a:prstClr val="white"/>
                </a:solidFill>
                <a:effectLst/>
                <a:uLnTx/>
                <a:uFillTx/>
                <a:latin typeface="Avenir Black" panose="02000503020000020003" pitchFamily="2" charset="0"/>
                <a:ea typeface="+mn-ea"/>
                <a:cs typeface="Arial" panose="020B0604020202020204" pitchFamily="34" charset="0"/>
              </a:rPr>
              <a:t>®</a:t>
            </a: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 File</a:t>
            </a:r>
          </a:p>
        </p:txBody>
      </p:sp>
      <p:sp>
        <p:nvSpPr>
          <p:cNvPr id="17" name="Rettangolo con angoli arrotondati 1">
            <a:extLst>
              <a:ext uri="{FF2B5EF4-FFF2-40B4-BE49-F238E27FC236}">
                <a16:creationId xmlns:a16="http://schemas.microsoft.com/office/drawing/2014/main" id="{9AF4FFFE-C31B-E532-22EF-69486D762803}"/>
              </a:ext>
            </a:extLst>
          </p:cNvPr>
          <p:cNvSpPr/>
          <p:nvPr/>
        </p:nvSpPr>
        <p:spPr>
          <a:xfrm>
            <a:off x="8100295" y="3072930"/>
            <a:ext cx="3748106" cy="356070"/>
          </a:xfrm>
          <a:prstGeom prst="roundRect">
            <a:avLst>
              <a:gd name="adj" fmla="val 50000"/>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A50021"/>
                </a:solidFill>
                <a:latin typeface="Webdings" charset="0"/>
              </a:rPr>
              <a:t>- </a:t>
            </a:r>
            <a:r>
              <a:rPr kumimoji="0" lang="en-US" sz="1400" b="1" i="0" u="none" strike="noStrike" kern="1200" cap="none" spc="0" normalizeH="0" baseline="0" noProof="0" dirty="0">
                <a:ln>
                  <a:noFill/>
                </a:ln>
                <a:solidFill>
                  <a:prstClr val="white"/>
                </a:solidFill>
                <a:effectLst/>
                <a:uLnTx/>
                <a:uFillTx/>
                <a:latin typeface="Avenir Black" panose="02000503020000020003" pitchFamily="2" charset="0"/>
                <a:ea typeface="+mn-ea"/>
                <a:cs typeface="Arial" panose="020B0604020202020204" pitchFamily="34" charset="0"/>
              </a:rPr>
              <a:t>Resource Tracking Tool (RTT)</a:t>
            </a:r>
          </a:p>
        </p:txBody>
      </p:sp>
      <p:sp>
        <p:nvSpPr>
          <p:cNvPr id="18" name="Bent Arrow 17">
            <a:extLst>
              <a:ext uri="{FF2B5EF4-FFF2-40B4-BE49-F238E27FC236}">
                <a16:creationId xmlns:a16="http://schemas.microsoft.com/office/drawing/2014/main" id="{B42E04F4-909D-6BBB-BE37-B1833A0CD9B0}"/>
              </a:ext>
            </a:extLst>
          </p:cNvPr>
          <p:cNvSpPr/>
          <p:nvPr/>
        </p:nvSpPr>
        <p:spPr>
          <a:xfrm>
            <a:off x="2516038" y="3250965"/>
            <a:ext cx="1325880" cy="553998"/>
          </a:xfrm>
          <a:prstGeom prst="bentArrow">
            <a:avLst>
              <a:gd name="adj1" fmla="val 25000"/>
              <a:gd name="adj2" fmla="val 29969"/>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ent Arrow 18">
            <a:extLst>
              <a:ext uri="{FF2B5EF4-FFF2-40B4-BE49-F238E27FC236}">
                <a16:creationId xmlns:a16="http://schemas.microsoft.com/office/drawing/2014/main" id="{E5FCDC17-A2EF-2D94-2833-83E7B1FE2268}"/>
              </a:ext>
            </a:extLst>
          </p:cNvPr>
          <p:cNvSpPr/>
          <p:nvPr/>
        </p:nvSpPr>
        <p:spPr>
          <a:xfrm rot="10800000" flipH="1">
            <a:off x="2516038" y="2674893"/>
            <a:ext cx="1325880" cy="553998"/>
          </a:xfrm>
          <a:prstGeom prst="bentArrow">
            <a:avLst>
              <a:gd name="adj1" fmla="val 25000"/>
              <a:gd name="adj2" fmla="val 29969"/>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Down Arrow 19">
            <a:extLst>
              <a:ext uri="{FF2B5EF4-FFF2-40B4-BE49-F238E27FC236}">
                <a16:creationId xmlns:a16="http://schemas.microsoft.com/office/drawing/2014/main" id="{83769D33-2040-52B1-DA4E-988AB2C94AED}"/>
              </a:ext>
            </a:extLst>
          </p:cNvPr>
          <p:cNvSpPr/>
          <p:nvPr/>
        </p:nvSpPr>
        <p:spPr>
          <a:xfrm rot="16200000">
            <a:off x="7584304" y="3025092"/>
            <a:ext cx="301752" cy="45174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84C8F7B-382E-F126-849E-17C761A806FB}"/>
              </a:ext>
            </a:extLst>
          </p:cNvPr>
          <p:cNvSpPr txBox="1"/>
          <p:nvPr/>
        </p:nvSpPr>
        <p:spPr>
          <a:xfrm>
            <a:off x="3264295" y="5517833"/>
            <a:ext cx="6096946" cy="523220"/>
          </a:xfrm>
          <a:prstGeom prst="rect">
            <a:avLst/>
          </a:prstGeom>
          <a:noFill/>
        </p:spPr>
        <p:txBody>
          <a:bodyPr wrap="square">
            <a:spAutoFit/>
          </a:bodyPr>
          <a:lstStyle/>
          <a:p>
            <a:r>
              <a:rPr lang="en-US" sz="1400" dirty="0">
                <a:solidFill>
                  <a:srgbClr val="FF0000"/>
                </a:solidFill>
              </a:rPr>
              <a:t>Disclaimer: The data collection tool is intended as guidance and should not be treated as a definitive model</a:t>
            </a:r>
            <a:endParaRPr lang="en-BE" sz="1400" dirty="0">
              <a:solidFill>
                <a:srgbClr val="FF0000"/>
              </a:solidFill>
            </a:endParaRPr>
          </a:p>
        </p:txBody>
      </p:sp>
    </p:spTree>
    <p:extLst>
      <p:ext uri="{BB962C8B-B14F-4D97-AF65-F5344CB8AC3E}">
        <p14:creationId xmlns:p14="http://schemas.microsoft.com/office/powerpoint/2010/main" val="3659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9931A-5A12-BAF5-41BD-DEBE138B3B5B}"/>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7D27B0B1-BCEF-B305-A74C-367C2F7F3395}"/>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template 1 – simple format</a:t>
            </a:r>
          </a:p>
        </p:txBody>
      </p:sp>
      <p:sp>
        <p:nvSpPr>
          <p:cNvPr id="10" name="Segnaposto piè di pagina 9">
            <a:extLst>
              <a:ext uri="{FF2B5EF4-FFF2-40B4-BE49-F238E27FC236}">
                <a16:creationId xmlns:a16="http://schemas.microsoft.com/office/drawing/2014/main" id="{CBAC5F3B-24E2-0EB1-2894-B68C3497D6D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it-IT" dirty="0">
                <a:solidFill>
                  <a:prstClr val="black"/>
                </a:solidFill>
              </a:rPr>
              <a:t>12</a:t>
            </a:r>
            <a:endPar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52CC8DC4-F54C-80FA-D5A4-46B65FBB74FF}"/>
              </a:ext>
            </a:extLst>
          </p:cNvPr>
          <p:cNvPicPr>
            <a:picLocks noChangeAspect="1"/>
          </p:cNvPicPr>
          <p:nvPr/>
        </p:nvPicPr>
        <p:blipFill>
          <a:blip r:embed="rId2"/>
          <a:stretch>
            <a:fillRect/>
          </a:stretch>
        </p:blipFill>
        <p:spPr>
          <a:xfrm>
            <a:off x="525967" y="1565189"/>
            <a:ext cx="7340473" cy="4639433"/>
          </a:xfrm>
          <a:prstGeom prst="rect">
            <a:avLst/>
          </a:prstGeom>
        </p:spPr>
      </p:pic>
      <p:sp>
        <p:nvSpPr>
          <p:cNvPr id="5" name="TextBox 4">
            <a:extLst>
              <a:ext uri="{FF2B5EF4-FFF2-40B4-BE49-F238E27FC236}">
                <a16:creationId xmlns:a16="http://schemas.microsoft.com/office/drawing/2014/main" id="{DDA6C4C9-5D32-FD94-D779-4AE8F26380F7}"/>
              </a:ext>
            </a:extLst>
          </p:cNvPr>
          <p:cNvSpPr txBox="1"/>
          <p:nvPr/>
        </p:nvSpPr>
        <p:spPr>
          <a:xfrm>
            <a:off x="1491005" y="979512"/>
            <a:ext cx="10156352" cy="307777"/>
          </a:xfrm>
          <a:prstGeom prst="rect">
            <a:avLst/>
          </a:prstGeom>
          <a:noFill/>
        </p:spPr>
        <p:txBody>
          <a:bodyPr wrap="square">
            <a:spAutoFit/>
          </a:bodyPr>
          <a:lstStyle/>
          <a:p>
            <a:r>
              <a:rPr lang="en-US" sz="1400" dirty="0">
                <a:solidFill>
                  <a:srgbClr val="FF0000"/>
                </a:solidFill>
              </a:rPr>
              <a:t>Disclaimer: This tool is intended as guidance and should not be treated as a definitive model</a:t>
            </a:r>
            <a:endParaRPr lang="en-BE" sz="1400" dirty="0">
              <a:solidFill>
                <a:srgbClr val="FF0000"/>
              </a:solidFill>
            </a:endParaRPr>
          </a:p>
        </p:txBody>
      </p:sp>
    </p:spTree>
    <p:extLst>
      <p:ext uri="{BB962C8B-B14F-4D97-AF65-F5344CB8AC3E}">
        <p14:creationId xmlns:p14="http://schemas.microsoft.com/office/powerpoint/2010/main" val="253327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C68F-4B50-2480-7075-8188584ADEF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2C2A55BE-28A6-B8C9-E37F-6469C8DB4E14}"/>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template 2 – dataset format</a:t>
            </a:r>
          </a:p>
        </p:txBody>
      </p:sp>
      <p:sp>
        <p:nvSpPr>
          <p:cNvPr id="10" name="Segnaposto piè di pagina 9">
            <a:extLst>
              <a:ext uri="{FF2B5EF4-FFF2-40B4-BE49-F238E27FC236}">
                <a16:creationId xmlns:a16="http://schemas.microsoft.com/office/drawing/2014/main" id="{E8EF80ED-6221-4F1F-FFE5-C9197D80FF3D}"/>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13</a:t>
            </a:r>
          </a:p>
        </p:txBody>
      </p:sp>
      <p:pic>
        <p:nvPicPr>
          <p:cNvPr id="5" name="Picture 4">
            <a:extLst>
              <a:ext uri="{FF2B5EF4-FFF2-40B4-BE49-F238E27FC236}">
                <a16:creationId xmlns:a16="http://schemas.microsoft.com/office/drawing/2014/main" id="{F22592A3-5753-09D6-C7D3-307A442ED24B}"/>
              </a:ext>
            </a:extLst>
          </p:cNvPr>
          <p:cNvPicPr>
            <a:picLocks noChangeAspect="1"/>
          </p:cNvPicPr>
          <p:nvPr/>
        </p:nvPicPr>
        <p:blipFill>
          <a:blip r:embed="rId2"/>
          <a:stretch>
            <a:fillRect/>
          </a:stretch>
        </p:blipFill>
        <p:spPr>
          <a:xfrm>
            <a:off x="587374" y="1433014"/>
            <a:ext cx="9655817" cy="4639432"/>
          </a:xfrm>
          <a:prstGeom prst="rect">
            <a:avLst/>
          </a:prstGeom>
        </p:spPr>
      </p:pic>
      <p:sp>
        <p:nvSpPr>
          <p:cNvPr id="2" name="TextBox 1">
            <a:extLst>
              <a:ext uri="{FF2B5EF4-FFF2-40B4-BE49-F238E27FC236}">
                <a16:creationId xmlns:a16="http://schemas.microsoft.com/office/drawing/2014/main" id="{DF27CB8D-F227-F9F9-9DAB-C06234EF6FA3}"/>
              </a:ext>
            </a:extLst>
          </p:cNvPr>
          <p:cNvSpPr txBox="1"/>
          <p:nvPr/>
        </p:nvSpPr>
        <p:spPr>
          <a:xfrm>
            <a:off x="1491005" y="979512"/>
            <a:ext cx="10156352" cy="307777"/>
          </a:xfrm>
          <a:prstGeom prst="rect">
            <a:avLst/>
          </a:prstGeom>
          <a:noFill/>
        </p:spPr>
        <p:txBody>
          <a:bodyPr wrap="square">
            <a:spAutoFit/>
          </a:bodyPr>
          <a:lstStyle/>
          <a:p>
            <a:r>
              <a:rPr lang="en-US" sz="1400" dirty="0">
                <a:solidFill>
                  <a:srgbClr val="FF0000"/>
                </a:solidFill>
              </a:rPr>
              <a:t>Disclaimer: This tool is intended as guidance and should not be treated as a definitive model</a:t>
            </a:r>
            <a:endParaRPr lang="en-BE" sz="1400" dirty="0">
              <a:solidFill>
                <a:srgbClr val="FF0000"/>
              </a:solidFill>
            </a:endParaRPr>
          </a:p>
        </p:txBody>
      </p:sp>
    </p:spTree>
    <p:extLst>
      <p:ext uri="{BB962C8B-B14F-4D97-AF65-F5344CB8AC3E}">
        <p14:creationId xmlns:p14="http://schemas.microsoft.com/office/powerpoint/2010/main" val="197633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429C1-683E-95E7-ADD0-9E0E43930FB9}"/>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8C08577F-434E-D400-A6DC-E49635224F09}"/>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consolidation tool- DCT</a:t>
            </a:r>
          </a:p>
        </p:txBody>
      </p:sp>
      <p:sp>
        <p:nvSpPr>
          <p:cNvPr id="10" name="Segnaposto piè di pagina 9">
            <a:extLst>
              <a:ext uri="{FF2B5EF4-FFF2-40B4-BE49-F238E27FC236}">
                <a16:creationId xmlns:a16="http://schemas.microsoft.com/office/drawing/2014/main" id="{F5FA7C2D-A040-2580-4DBE-7530C7C2ADDF}"/>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14</a:t>
            </a:r>
          </a:p>
        </p:txBody>
      </p:sp>
      <p:pic>
        <p:nvPicPr>
          <p:cNvPr id="6" name="Picture 5">
            <a:extLst>
              <a:ext uri="{FF2B5EF4-FFF2-40B4-BE49-F238E27FC236}">
                <a16:creationId xmlns:a16="http://schemas.microsoft.com/office/drawing/2014/main" id="{E21B58B7-BAC1-651F-8389-0AEBE5657433}"/>
              </a:ext>
            </a:extLst>
          </p:cNvPr>
          <p:cNvPicPr>
            <a:picLocks noChangeAspect="1"/>
          </p:cNvPicPr>
          <p:nvPr/>
        </p:nvPicPr>
        <p:blipFill>
          <a:blip r:embed="rId2"/>
          <a:stretch>
            <a:fillRect/>
          </a:stretch>
        </p:blipFill>
        <p:spPr>
          <a:xfrm>
            <a:off x="587374" y="1109283"/>
            <a:ext cx="8785226" cy="2910656"/>
          </a:xfrm>
          <a:prstGeom prst="rect">
            <a:avLst/>
          </a:prstGeom>
        </p:spPr>
      </p:pic>
      <p:pic>
        <p:nvPicPr>
          <p:cNvPr id="7" name="Picture 6">
            <a:extLst>
              <a:ext uri="{FF2B5EF4-FFF2-40B4-BE49-F238E27FC236}">
                <a16:creationId xmlns:a16="http://schemas.microsoft.com/office/drawing/2014/main" id="{53104BEA-90E2-063D-AD83-3A95AD0698D2}"/>
              </a:ext>
            </a:extLst>
          </p:cNvPr>
          <p:cNvPicPr>
            <a:picLocks noChangeAspect="1"/>
          </p:cNvPicPr>
          <p:nvPr/>
        </p:nvPicPr>
        <p:blipFill>
          <a:blip r:embed="rId3"/>
          <a:stretch>
            <a:fillRect/>
          </a:stretch>
        </p:blipFill>
        <p:spPr>
          <a:xfrm>
            <a:off x="587374" y="4108888"/>
            <a:ext cx="8785226" cy="1966327"/>
          </a:xfrm>
          <a:prstGeom prst="rect">
            <a:avLst/>
          </a:prstGeom>
        </p:spPr>
      </p:pic>
    </p:spTree>
    <p:extLst>
      <p:ext uri="{BB962C8B-B14F-4D97-AF65-F5344CB8AC3E}">
        <p14:creationId xmlns:p14="http://schemas.microsoft.com/office/powerpoint/2010/main" val="35421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1DDA-019B-63D0-D4E6-636F768DD8DB}"/>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7A096AA1-59A8-CC22-5563-535A96AE7304}"/>
              </a:ext>
            </a:extLst>
          </p:cNvPr>
          <p:cNvSpPr txBox="1">
            <a:spLocks noChangeArrowheads="1"/>
          </p:cNvSpPr>
          <p:nvPr/>
        </p:nvSpPr>
        <p:spPr bwMode="auto">
          <a:xfrm>
            <a:off x="5906269" y="1969979"/>
            <a:ext cx="5741088" cy="223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PEPFAR</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Global Fund</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Govt accounting system outputs</a:t>
            </a:r>
          </a:p>
          <a:p>
            <a:pPr marL="0" marR="0" lvl="0" indent="0" algn="l" defTabSz="457200" rtl="0" eaLnBrk="1" fontAlgn="base" latinLnBrk="0" hangingPunct="1">
              <a:lnSpc>
                <a:spcPct val="2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Health insurance data </a:t>
            </a:r>
          </a:p>
        </p:txBody>
      </p:sp>
      <p:sp>
        <p:nvSpPr>
          <p:cNvPr id="4" name="TextBox 1">
            <a:extLst>
              <a:ext uri="{FF2B5EF4-FFF2-40B4-BE49-F238E27FC236}">
                <a16:creationId xmlns:a16="http://schemas.microsoft.com/office/drawing/2014/main" id="{34332E97-C1E9-10BA-6603-485E588B9E3D}"/>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NASA Data Preparation: Managing Large Data Sets</a:t>
            </a:r>
          </a:p>
        </p:txBody>
      </p:sp>
      <p:sp>
        <p:nvSpPr>
          <p:cNvPr id="14" name="Triangolo 13">
            <a:extLst>
              <a:ext uri="{FF2B5EF4-FFF2-40B4-BE49-F238E27FC236}">
                <a16:creationId xmlns:a16="http://schemas.microsoft.com/office/drawing/2014/main" id="{4A4CBA26-46A8-79EA-57A2-47FE6BAC8672}"/>
              </a:ext>
            </a:extLst>
          </p:cNvPr>
          <p:cNvSpPr/>
          <p:nvPr/>
        </p:nvSpPr>
        <p:spPr>
          <a:xfrm rot="5400000">
            <a:off x="5478225" y="2185639"/>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riangolo 14">
            <a:extLst>
              <a:ext uri="{FF2B5EF4-FFF2-40B4-BE49-F238E27FC236}">
                <a16:creationId xmlns:a16="http://schemas.microsoft.com/office/drawing/2014/main" id="{7673336F-5A78-CBDB-C24B-25AC24973211}"/>
              </a:ext>
            </a:extLst>
          </p:cNvPr>
          <p:cNvSpPr/>
          <p:nvPr/>
        </p:nvSpPr>
        <p:spPr>
          <a:xfrm rot="5400000">
            <a:off x="5478225" y="2732292"/>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riangolo 15">
            <a:extLst>
              <a:ext uri="{FF2B5EF4-FFF2-40B4-BE49-F238E27FC236}">
                <a16:creationId xmlns:a16="http://schemas.microsoft.com/office/drawing/2014/main" id="{C814D82F-B2C1-14DD-C76E-BF0E6E887696}"/>
              </a:ext>
            </a:extLst>
          </p:cNvPr>
          <p:cNvSpPr/>
          <p:nvPr/>
        </p:nvSpPr>
        <p:spPr>
          <a:xfrm rot="5400000">
            <a:off x="5478225" y="3278945"/>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Segnaposto piè di pagina 9">
            <a:extLst>
              <a:ext uri="{FF2B5EF4-FFF2-40B4-BE49-F238E27FC236}">
                <a16:creationId xmlns:a16="http://schemas.microsoft.com/office/drawing/2014/main" id="{4390A965-0586-C53C-B9C8-A4EE89A692A2}"/>
              </a:ext>
            </a:extLst>
          </p:cNvPr>
          <p:cNvSpPr>
            <a:spLocks noGrp="1"/>
          </p:cNvSpPr>
          <p:nvPr>
            <p:ph type="ftr" sz="quarter" idx="3"/>
          </p:nvPr>
        </p:nvSpPr>
        <p:spPr>
          <a:xfrm>
            <a:off x="4038600" y="6164164"/>
            <a:ext cx="4114800" cy="365125"/>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16</a:t>
            </a:r>
          </a:p>
        </p:txBody>
      </p:sp>
      <p:sp>
        <p:nvSpPr>
          <p:cNvPr id="5" name="Triangolo 12">
            <a:extLst>
              <a:ext uri="{FF2B5EF4-FFF2-40B4-BE49-F238E27FC236}">
                <a16:creationId xmlns:a16="http://schemas.microsoft.com/office/drawing/2014/main" id="{570DC720-F79E-9C13-BC2B-DA04353D333E}"/>
              </a:ext>
            </a:extLst>
          </p:cNvPr>
          <p:cNvSpPr/>
          <p:nvPr/>
        </p:nvSpPr>
        <p:spPr>
          <a:xfrm rot="5400000">
            <a:off x="5478225" y="3824838"/>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979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35AD-C961-706F-8FDF-6A8D13875C5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4D57F353-387F-CF5D-28FE-0E57A91B93F7}"/>
              </a:ext>
            </a:extLst>
          </p:cNvPr>
          <p:cNvSpPr txBox="1"/>
          <p:nvPr/>
        </p:nvSpPr>
        <p:spPr>
          <a:xfrm>
            <a:off x="509667" y="330263"/>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PEPFAR Expenditure reporting data from panorama Spotlight portal (new situation is uncertain)</a:t>
            </a:r>
          </a:p>
        </p:txBody>
      </p:sp>
      <p:sp>
        <p:nvSpPr>
          <p:cNvPr id="10" name="Segnaposto piè di pagina 9">
            <a:extLst>
              <a:ext uri="{FF2B5EF4-FFF2-40B4-BE49-F238E27FC236}">
                <a16:creationId xmlns:a16="http://schemas.microsoft.com/office/drawing/2014/main" id="{A2809F98-1B06-2EC4-4265-8EE1475EBC8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17</a:t>
            </a:r>
          </a:p>
        </p:txBody>
      </p:sp>
      <p:pic>
        <p:nvPicPr>
          <p:cNvPr id="3" name="Picture 2">
            <a:extLst>
              <a:ext uri="{FF2B5EF4-FFF2-40B4-BE49-F238E27FC236}">
                <a16:creationId xmlns:a16="http://schemas.microsoft.com/office/drawing/2014/main" id="{4816E693-C651-9E8B-31E0-DB2826B98615}"/>
              </a:ext>
            </a:extLst>
          </p:cNvPr>
          <p:cNvPicPr>
            <a:picLocks noChangeAspect="1"/>
          </p:cNvPicPr>
          <p:nvPr/>
        </p:nvPicPr>
        <p:blipFill>
          <a:blip r:embed="rId2"/>
          <a:stretch>
            <a:fillRect/>
          </a:stretch>
        </p:blipFill>
        <p:spPr>
          <a:xfrm>
            <a:off x="587374" y="1339623"/>
            <a:ext cx="8774774" cy="4735592"/>
          </a:xfrm>
          <a:prstGeom prst="rect">
            <a:avLst/>
          </a:prstGeom>
        </p:spPr>
      </p:pic>
    </p:spTree>
    <p:extLst>
      <p:ext uri="{BB962C8B-B14F-4D97-AF65-F5344CB8AC3E}">
        <p14:creationId xmlns:p14="http://schemas.microsoft.com/office/powerpoint/2010/main" val="332809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F03E5-4415-C74F-4A73-E4D5F7AB20CD}"/>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D14245D9-E64A-69C2-C8C7-2CF22781935A}"/>
              </a:ext>
            </a:extLst>
          </p:cNvPr>
          <p:cNvSpPr txBox="1"/>
          <p:nvPr/>
        </p:nvSpPr>
        <p:spPr>
          <a:xfrm>
            <a:off x="509667" y="330263"/>
            <a:ext cx="11137690" cy="86177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Global Fund PRs’ Expenditure reports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(from accounting systems’ general ledger reports – not PUDRs!)</a:t>
            </a:r>
          </a:p>
        </p:txBody>
      </p:sp>
      <p:sp>
        <p:nvSpPr>
          <p:cNvPr id="10" name="Segnaposto piè di pagina 9">
            <a:extLst>
              <a:ext uri="{FF2B5EF4-FFF2-40B4-BE49-F238E27FC236}">
                <a16:creationId xmlns:a16="http://schemas.microsoft.com/office/drawing/2014/main" id="{3BA7C0E2-45E8-CBAF-DA29-95EB60B9B9D6}"/>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18</a:t>
            </a:r>
          </a:p>
        </p:txBody>
      </p:sp>
      <p:pic>
        <p:nvPicPr>
          <p:cNvPr id="5" name="Picture 4">
            <a:extLst>
              <a:ext uri="{FF2B5EF4-FFF2-40B4-BE49-F238E27FC236}">
                <a16:creationId xmlns:a16="http://schemas.microsoft.com/office/drawing/2014/main" id="{B49E9368-66EE-9438-40C6-D2B25357B97B}"/>
              </a:ext>
            </a:extLst>
          </p:cNvPr>
          <p:cNvPicPr>
            <a:picLocks noChangeAspect="1"/>
          </p:cNvPicPr>
          <p:nvPr/>
        </p:nvPicPr>
        <p:blipFill rotWithShape="1">
          <a:blip r:embed="rId2"/>
          <a:srcRect l="-1579" t="362" r="-728" b="24693"/>
          <a:stretch/>
        </p:blipFill>
        <p:spPr>
          <a:xfrm>
            <a:off x="462806" y="1339623"/>
            <a:ext cx="8617186" cy="4746373"/>
          </a:xfrm>
          <a:prstGeom prst="rect">
            <a:avLst/>
          </a:prstGeom>
        </p:spPr>
      </p:pic>
    </p:spTree>
    <p:extLst>
      <p:ext uri="{BB962C8B-B14F-4D97-AF65-F5344CB8AC3E}">
        <p14:creationId xmlns:p14="http://schemas.microsoft.com/office/powerpoint/2010/main" val="80847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72847-806B-351F-3AC3-213456CA9C6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A79096D2-E349-AECF-B269-BDC0626E943C}"/>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Government Accounting Records</a:t>
            </a:r>
          </a:p>
        </p:txBody>
      </p:sp>
      <p:sp>
        <p:nvSpPr>
          <p:cNvPr id="10" name="Segnaposto piè di pagina 9">
            <a:extLst>
              <a:ext uri="{FF2B5EF4-FFF2-40B4-BE49-F238E27FC236}">
                <a16:creationId xmlns:a16="http://schemas.microsoft.com/office/drawing/2014/main" id="{3932EA0B-4620-FA59-859F-B59BC149115D}"/>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19</a:t>
            </a:r>
          </a:p>
        </p:txBody>
      </p:sp>
      <p:pic>
        <p:nvPicPr>
          <p:cNvPr id="3" name="Picture 2">
            <a:extLst>
              <a:ext uri="{FF2B5EF4-FFF2-40B4-BE49-F238E27FC236}">
                <a16:creationId xmlns:a16="http://schemas.microsoft.com/office/drawing/2014/main" id="{8DC8E877-7945-6D17-8ED8-69A104409E21}"/>
              </a:ext>
            </a:extLst>
          </p:cNvPr>
          <p:cNvPicPr>
            <a:picLocks noChangeAspect="1"/>
          </p:cNvPicPr>
          <p:nvPr/>
        </p:nvPicPr>
        <p:blipFill>
          <a:blip r:embed="rId2"/>
          <a:stretch>
            <a:fillRect/>
          </a:stretch>
        </p:blipFill>
        <p:spPr>
          <a:xfrm>
            <a:off x="587374" y="1353207"/>
            <a:ext cx="8492617" cy="4694607"/>
          </a:xfrm>
          <a:prstGeom prst="rect">
            <a:avLst/>
          </a:prstGeom>
        </p:spPr>
      </p:pic>
    </p:spTree>
    <p:extLst>
      <p:ext uri="{BB962C8B-B14F-4D97-AF65-F5344CB8AC3E}">
        <p14:creationId xmlns:p14="http://schemas.microsoft.com/office/powerpoint/2010/main" val="15199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3BA7CDB5-CB74-B41B-19AF-300355A960B5}"/>
              </a:ext>
            </a:extLst>
          </p:cNvPr>
          <p:cNvSpPr txBox="1">
            <a:spLocks noChangeArrowheads="1"/>
          </p:cNvSpPr>
          <p:nvPr/>
        </p:nvSpPr>
        <p:spPr bwMode="auto">
          <a:xfrm>
            <a:off x="5906269" y="884261"/>
            <a:ext cx="5741088" cy="445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Develop a workplan</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Develop data collection plan</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Data collection approaches</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Sources of data</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Examples of data reporting templates</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NASA tools</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Managing large datasets</a:t>
            </a:r>
          </a:p>
          <a:p>
            <a:pPr eaLnBrk="1" hangingPunct="1">
              <a:lnSpc>
                <a:spcPct val="200000"/>
              </a:lnSpc>
              <a:spcBef>
                <a:spcPct val="0"/>
              </a:spcBef>
              <a:buNone/>
            </a:pPr>
            <a:r>
              <a:rPr lang="en-US" altLang="en-US" sz="1800" dirty="0">
                <a:solidFill>
                  <a:schemeClr val="bg1"/>
                </a:solidFill>
                <a:latin typeface="Avenir Book" panose="02000503020000020003" pitchFamily="2" charset="0"/>
                <a:cs typeface="Arial" panose="020B0604020202020204" pitchFamily="34" charset="0"/>
              </a:rPr>
              <a:t>When to use costing techniques and estimations</a:t>
            </a:r>
          </a:p>
        </p:txBody>
      </p:sp>
      <p:sp>
        <p:nvSpPr>
          <p:cNvPr id="4" name="TextBox 1">
            <a:extLst>
              <a:ext uri="{FF2B5EF4-FFF2-40B4-BE49-F238E27FC236}">
                <a16:creationId xmlns:a16="http://schemas.microsoft.com/office/drawing/2014/main" id="{2D52581B-004E-5226-4DA3-ED4F6ACF36FB}"/>
              </a:ext>
            </a:extLst>
          </p:cNvPr>
          <p:cNvSpPr txBox="1"/>
          <p:nvPr/>
        </p:nvSpPr>
        <p:spPr>
          <a:xfrm>
            <a:off x="509667" y="330263"/>
            <a:ext cx="11137690" cy="553998"/>
          </a:xfrm>
          <a:prstGeom prst="rect">
            <a:avLst/>
          </a:prstGeom>
          <a:noFill/>
        </p:spPr>
        <p:txBody>
          <a:bodyPr wrap="square">
            <a:spAutoFit/>
          </a:bodyPr>
          <a:lstStyle/>
          <a:p>
            <a:pPr eaLnBrk="1" hangingPunct="1">
              <a:spcBef>
                <a:spcPct val="0"/>
              </a:spcBef>
              <a:buFontTx/>
              <a:buNone/>
            </a:pPr>
            <a:r>
              <a:rPr lang="en-US" altLang="en-US" sz="3000" dirty="0">
                <a:solidFill>
                  <a:schemeClr val="bg1"/>
                </a:solidFill>
                <a:latin typeface="Avenir Book" panose="02000503020000020003" pitchFamily="2" charset="0"/>
                <a:cs typeface="Arial" panose="020B0604020202020204" pitchFamily="34" charset="0"/>
              </a:rPr>
              <a:t>Outline</a:t>
            </a:r>
          </a:p>
        </p:txBody>
      </p:sp>
      <p:sp>
        <p:nvSpPr>
          <p:cNvPr id="12" name="Triangolo 11">
            <a:extLst>
              <a:ext uri="{FF2B5EF4-FFF2-40B4-BE49-F238E27FC236}">
                <a16:creationId xmlns:a16="http://schemas.microsoft.com/office/drawing/2014/main" id="{F693AEB0-7C07-8CF9-C77A-8F270F7BFF9F}"/>
              </a:ext>
            </a:extLst>
          </p:cNvPr>
          <p:cNvSpPr/>
          <p:nvPr/>
        </p:nvSpPr>
        <p:spPr>
          <a:xfrm rot="5400000">
            <a:off x="5478225" y="1092333"/>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Triangolo 12">
            <a:extLst>
              <a:ext uri="{FF2B5EF4-FFF2-40B4-BE49-F238E27FC236}">
                <a16:creationId xmlns:a16="http://schemas.microsoft.com/office/drawing/2014/main" id="{C32A477C-7C6B-E65D-EBA2-CE4B4FEF8019}"/>
              </a:ext>
            </a:extLst>
          </p:cNvPr>
          <p:cNvSpPr/>
          <p:nvPr/>
        </p:nvSpPr>
        <p:spPr>
          <a:xfrm rot="5400000">
            <a:off x="5478225" y="1638986"/>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Triangolo 13">
            <a:extLst>
              <a:ext uri="{FF2B5EF4-FFF2-40B4-BE49-F238E27FC236}">
                <a16:creationId xmlns:a16="http://schemas.microsoft.com/office/drawing/2014/main" id="{B386C7C4-582C-0ACE-BF71-25834B26C4F9}"/>
              </a:ext>
            </a:extLst>
          </p:cNvPr>
          <p:cNvSpPr/>
          <p:nvPr/>
        </p:nvSpPr>
        <p:spPr>
          <a:xfrm rot="5400000">
            <a:off x="5478225" y="2185639"/>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Triangolo 14">
            <a:extLst>
              <a:ext uri="{FF2B5EF4-FFF2-40B4-BE49-F238E27FC236}">
                <a16:creationId xmlns:a16="http://schemas.microsoft.com/office/drawing/2014/main" id="{FF73876C-70F8-ED15-8600-18DB023CADF0}"/>
              </a:ext>
            </a:extLst>
          </p:cNvPr>
          <p:cNvSpPr/>
          <p:nvPr/>
        </p:nvSpPr>
        <p:spPr>
          <a:xfrm rot="5400000">
            <a:off x="5478225" y="2732292"/>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Triangolo 15">
            <a:extLst>
              <a:ext uri="{FF2B5EF4-FFF2-40B4-BE49-F238E27FC236}">
                <a16:creationId xmlns:a16="http://schemas.microsoft.com/office/drawing/2014/main" id="{FB5D2AF9-D4AA-C950-23E3-1284F52BF3D3}"/>
              </a:ext>
            </a:extLst>
          </p:cNvPr>
          <p:cNvSpPr/>
          <p:nvPr/>
        </p:nvSpPr>
        <p:spPr>
          <a:xfrm rot="5400000">
            <a:off x="5478225" y="3278945"/>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egnaposto piè di pagina 9">
            <a:extLst>
              <a:ext uri="{FF2B5EF4-FFF2-40B4-BE49-F238E27FC236}">
                <a16:creationId xmlns:a16="http://schemas.microsoft.com/office/drawing/2014/main" id="{35BF47DF-8508-97B3-7FCF-E6063C23CACF}"/>
              </a:ext>
            </a:extLst>
          </p:cNvPr>
          <p:cNvSpPr>
            <a:spLocks noGrp="1"/>
          </p:cNvSpPr>
          <p:nvPr>
            <p:ph type="ftr" sz="quarter" idx="3"/>
          </p:nvPr>
        </p:nvSpPr>
        <p:spPr>
          <a:xfrm>
            <a:off x="4038600" y="6164164"/>
            <a:ext cx="4114800" cy="365125"/>
          </a:xfrm>
        </p:spPr>
        <p:txBody>
          <a:bodyPr/>
          <a:lstStyle/>
          <a:p>
            <a:r>
              <a:rPr lang="it-IT" sz="1100" dirty="0">
                <a:latin typeface="Avenir Book" panose="02000503020000020003" pitchFamily="2" charset="0"/>
              </a:rPr>
              <a:t>1</a:t>
            </a:r>
          </a:p>
        </p:txBody>
      </p:sp>
      <p:sp>
        <p:nvSpPr>
          <p:cNvPr id="5" name="Triangolo 12">
            <a:extLst>
              <a:ext uri="{FF2B5EF4-FFF2-40B4-BE49-F238E27FC236}">
                <a16:creationId xmlns:a16="http://schemas.microsoft.com/office/drawing/2014/main" id="{0AE2754D-E4CB-4E5E-0287-42DF8D6C9179}"/>
              </a:ext>
            </a:extLst>
          </p:cNvPr>
          <p:cNvSpPr/>
          <p:nvPr/>
        </p:nvSpPr>
        <p:spPr>
          <a:xfrm rot="5400000">
            <a:off x="5478225" y="3824838"/>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riangolo 13">
            <a:extLst>
              <a:ext uri="{FF2B5EF4-FFF2-40B4-BE49-F238E27FC236}">
                <a16:creationId xmlns:a16="http://schemas.microsoft.com/office/drawing/2014/main" id="{DF64F17D-8F73-5560-B071-062DA3C4545C}"/>
              </a:ext>
            </a:extLst>
          </p:cNvPr>
          <p:cNvSpPr/>
          <p:nvPr/>
        </p:nvSpPr>
        <p:spPr>
          <a:xfrm rot="5400000">
            <a:off x="5478225" y="4371491"/>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riangolo 14">
            <a:extLst>
              <a:ext uri="{FF2B5EF4-FFF2-40B4-BE49-F238E27FC236}">
                <a16:creationId xmlns:a16="http://schemas.microsoft.com/office/drawing/2014/main" id="{1789ACB7-3B9E-96AC-203D-F6D30313CC87}"/>
              </a:ext>
            </a:extLst>
          </p:cNvPr>
          <p:cNvSpPr/>
          <p:nvPr/>
        </p:nvSpPr>
        <p:spPr>
          <a:xfrm rot="5400000">
            <a:off x="5478225" y="4918144"/>
            <a:ext cx="233649" cy="330890"/>
          </a:xfrm>
          <a:prstGeom prst="triangl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9477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ECF4B-BCA9-AEAF-7ACB-15B87F9C35DC}"/>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93DD937-E728-B1B8-83DD-1C39EFD5AC2A}"/>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Health Insurance Records</a:t>
            </a:r>
          </a:p>
        </p:txBody>
      </p:sp>
      <p:sp>
        <p:nvSpPr>
          <p:cNvPr id="8" name="Segnaposto piè di pagina 7">
            <a:extLst>
              <a:ext uri="{FF2B5EF4-FFF2-40B4-BE49-F238E27FC236}">
                <a16:creationId xmlns:a16="http://schemas.microsoft.com/office/drawing/2014/main" id="{E172F196-BE20-6D92-7A58-6368338A30CA}"/>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20</a:t>
            </a:r>
          </a:p>
        </p:txBody>
      </p:sp>
      <p:sp>
        <p:nvSpPr>
          <p:cNvPr id="12" name="Content Placeholder 2">
            <a:extLst>
              <a:ext uri="{FF2B5EF4-FFF2-40B4-BE49-F238E27FC236}">
                <a16:creationId xmlns:a16="http://schemas.microsoft.com/office/drawing/2014/main" id="{05B8F33C-5A67-0118-C652-4D67F0D56D04}"/>
              </a:ext>
            </a:extLst>
          </p:cNvPr>
          <p:cNvSpPr txBox="1">
            <a:spLocks/>
          </p:cNvSpPr>
          <p:nvPr/>
        </p:nvSpPr>
        <p:spPr>
          <a:xfrm>
            <a:off x="532740" y="1057054"/>
            <a:ext cx="11196819" cy="4270402"/>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a:solidFill>
                  <a:prstClr val="black"/>
                </a:solidFill>
                <a:latin typeface="Avenir Book" panose="02000503020000020003" pitchFamily="2" charset="0"/>
              </a:rPr>
              <a:t>Show</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country example if available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It is important to set up a logical crosswalk that can be applied, adjusted and used in future NASAs.</a:t>
            </a:r>
          </a:p>
        </p:txBody>
      </p:sp>
    </p:spTree>
    <p:extLst>
      <p:ext uri="{BB962C8B-B14F-4D97-AF65-F5344CB8AC3E}">
        <p14:creationId xmlns:p14="http://schemas.microsoft.com/office/powerpoint/2010/main" val="261486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E01B-83DD-8AEC-F42D-EBBAA970DC5D}"/>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8F575CDF-690E-6591-BFCB-168D75B90E66}"/>
              </a:ext>
            </a:extLst>
          </p:cNvPr>
          <p:cNvSpPr txBox="1"/>
          <p:nvPr/>
        </p:nvSpPr>
        <p:spPr>
          <a:xfrm>
            <a:off x="509666" y="330263"/>
            <a:ext cx="11682333"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UNAIDS crosswalk (mapping) of PEPFAR categories to NASA categories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(Example extract of a few combinations, from over 600)</a:t>
            </a:r>
          </a:p>
        </p:txBody>
      </p:sp>
      <p:sp>
        <p:nvSpPr>
          <p:cNvPr id="10" name="Segnaposto piè di pagina 9">
            <a:extLst>
              <a:ext uri="{FF2B5EF4-FFF2-40B4-BE49-F238E27FC236}">
                <a16:creationId xmlns:a16="http://schemas.microsoft.com/office/drawing/2014/main" id="{AE329524-3472-F837-50B4-325F5DD7B73A}"/>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21</a:t>
            </a:r>
          </a:p>
        </p:txBody>
      </p:sp>
      <p:pic>
        <p:nvPicPr>
          <p:cNvPr id="5" name="Picture 4">
            <a:extLst>
              <a:ext uri="{FF2B5EF4-FFF2-40B4-BE49-F238E27FC236}">
                <a16:creationId xmlns:a16="http://schemas.microsoft.com/office/drawing/2014/main" id="{4F14821F-166E-B991-B2D2-0C725ADF6479}"/>
              </a:ext>
            </a:extLst>
          </p:cNvPr>
          <p:cNvPicPr>
            <a:picLocks noChangeAspect="1"/>
          </p:cNvPicPr>
          <p:nvPr/>
        </p:nvPicPr>
        <p:blipFill>
          <a:blip r:embed="rId3"/>
          <a:stretch>
            <a:fillRect/>
          </a:stretch>
        </p:blipFill>
        <p:spPr>
          <a:xfrm>
            <a:off x="769118" y="1174920"/>
            <a:ext cx="9840019" cy="3991205"/>
          </a:xfrm>
          <a:prstGeom prst="rect">
            <a:avLst/>
          </a:prstGeom>
        </p:spPr>
      </p:pic>
      <p:sp>
        <p:nvSpPr>
          <p:cNvPr id="6" name="Content Placeholder 2">
            <a:extLst>
              <a:ext uri="{FF2B5EF4-FFF2-40B4-BE49-F238E27FC236}">
                <a16:creationId xmlns:a16="http://schemas.microsoft.com/office/drawing/2014/main" id="{DC1D0BF1-1F14-38BF-8762-8BC034EF1AE0}"/>
              </a:ext>
            </a:extLst>
          </p:cNvPr>
          <p:cNvSpPr txBox="1">
            <a:spLocks/>
          </p:cNvSpPr>
          <p:nvPr/>
        </p:nvSpPr>
        <p:spPr>
          <a:xfrm>
            <a:off x="556557" y="5272550"/>
            <a:ext cx="11078886" cy="68030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Using ‘</a:t>
            </a:r>
            <a:r>
              <a:rPr kumimoji="0" lang="en-US" sz="1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vlookup</a:t>
            </a: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the correct NASA categories (ASC, SDM, BP and PF) can be applied to every transaction. The PS code is based on the IP details, if provided. FE and FAP are USG, and REV is bilateral transfers. NASA team should agree on the correct SCH. Once the columns with the required vectors for each NASA transaction have been correctly structured, they are pasted into the </a:t>
            </a:r>
            <a:r>
              <a:rPr kumimoji="0" lang="en-US" sz="1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DCT_alt_import</a:t>
            </a: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sheet and can be imported into RTT.</a:t>
            </a:r>
          </a:p>
        </p:txBody>
      </p:sp>
    </p:spTree>
    <p:extLst>
      <p:ext uri="{BB962C8B-B14F-4D97-AF65-F5344CB8AC3E}">
        <p14:creationId xmlns:p14="http://schemas.microsoft.com/office/powerpoint/2010/main" val="212589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FD7F-EB02-43F4-F306-D9E4D6E78A3F}"/>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B8B82ECA-8CE8-7C50-33E1-53C953EEB319}"/>
              </a:ext>
            </a:extLst>
          </p:cNvPr>
          <p:cNvSpPr txBox="1"/>
          <p:nvPr/>
        </p:nvSpPr>
        <p:spPr>
          <a:xfrm>
            <a:off x="509666" y="330263"/>
            <a:ext cx="11682333"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UNAIDS crosswalk (mapping) of GF GC7 categories to NASA categories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(Example extract of a few combinations, from over 600)</a:t>
            </a:r>
          </a:p>
        </p:txBody>
      </p:sp>
      <p:sp>
        <p:nvSpPr>
          <p:cNvPr id="10" name="Segnaposto piè di pagina 9">
            <a:extLst>
              <a:ext uri="{FF2B5EF4-FFF2-40B4-BE49-F238E27FC236}">
                <a16:creationId xmlns:a16="http://schemas.microsoft.com/office/drawing/2014/main" id="{6B1223F4-0672-3126-4A42-FCE9BC2F5765}"/>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22</a:t>
            </a:r>
          </a:p>
        </p:txBody>
      </p:sp>
      <p:sp>
        <p:nvSpPr>
          <p:cNvPr id="6" name="Content Placeholder 2">
            <a:extLst>
              <a:ext uri="{FF2B5EF4-FFF2-40B4-BE49-F238E27FC236}">
                <a16:creationId xmlns:a16="http://schemas.microsoft.com/office/drawing/2014/main" id="{87AF380F-7F6C-648F-B662-8AD862BE9C54}"/>
              </a:ext>
            </a:extLst>
          </p:cNvPr>
          <p:cNvSpPr txBox="1">
            <a:spLocks/>
          </p:cNvSpPr>
          <p:nvPr/>
        </p:nvSpPr>
        <p:spPr>
          <a:xfrm>
            <a:off x="532741" y="4968988"/>
            <a:ext cx="10385196" cy="68030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It is important to obtain the correct expenditure data reports from PRs (general ledger reports). Using ‘</a:t>
            </a:r>
            <a:r>
              <a:rPr kumimoji="0" lang="en-US" sz="1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vlookup</a:t>
            </a: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the correct NASA categories (ASC, SDM, BP and PF) can be applied to every transaction. The PS code is based on the PR and SR details, if provided. FE is GF, and REV is bilateral transfers, or external transfers managed by govt. NASA team should agree on the correct FAP and SCH. Once the columns with the required vectors for each NASA transaction have been correctly structured, they are pasted into the </a:t>
            </a:r>
            <a:r>
              <a:rPr kumimoji="0" lang="en-US" sz="1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DCT_alt_import</a:t>
            </a: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sheet and can be imported into RTT.</a:t>
            </a:r>
          </a:p>
        </p:txBody>
      </p:sp>
      <p:pic>
        <p:nvPicPr>
          <p:cNvPr id="3" name="Picture 2">
            <a:extLst>
              <a:ext uri="{FF2B5EF4-FFF2-40B4-BE49-F238E27FC236}">
                <a16:creationId xmlns:a16="http://schemas.microsoft.com/office/drawing/2014/main" id="{D7F5E3B6-24E1-9A67-F1A9-ECBFD4854C0F}"/>
              </a:ext>
            </a:extLst>
          </p:cNvPr>
          <p:cNvPicPr>
            <a:picLocks noChangeAspect="1"/>
          </p:cNvPicPr>
          <p:nvPr/>
        </p:nvPicPr>
        <p:blipFill>
          <a:blip r:embed="rId3"/>
          <a:stretch>
            <a:fillRect/>
          </a:stretch>
        </p:blipFill>
        <p:spPr>
          <a:xfrm>
            <a:off x="587374" y="1161260"/>
            <a:ext cx="10552123" cy="3660638"/>
          </a:xfrm>
          <a:prstGeom prst="rect">
            <a:avLst/>
          </a:prstGeom>
        </p:spPr>
      </p:pic>
    </p:spTree>
    <p:extLst>
      <p:ext uri="{BB962C8B-B14F-4D97-AF65-F5344CB8AC3E}">
        <p14:creationId xmlns:p14="http://schemas.microsoft.com/office/powerpoint/2010/main" val="280195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F453-C880-9AEC-051E-AA221E39E0AC}"/>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31BD36A4-4DB8-1544-99A4-7330421E191B}"/>
              </a:ext>
            </a:extLst>
          </p:cNvPr>
          <p:cNvSpPr txBox="1"/>
          <p:nvPr/>
        </p:nvSpPr>
        <p:spPr>
          <a:xfrm>
            <a:off x="509667" y="330263"/>
            <a:ext cx="11137690"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Exercises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95825CE9-5A4B-389B-3D9D-0E5AB1B116B5}"/>
              </a:ext>
            </a:extLst>
          </p:cNvPr>
          <p:cNvSpPr txBox="1"/>
          <p:nvPr/>
        </p:nvSpPr>
        <p:spPr>
          <a:xfrm>
            <a:off x="3225958" y="2075776"/>
            <a:ext cx="4969565" cy="646331"/>
          </a:xfrm>
          <a:prstGeom prst="rect">
            <a:avLst/>
          </a:prstGeom>
          <a:noFill/>
        </p:spPr>
        <p:txBody>
          <a:bodyPr wrap="square">
            <a:spAutoFit/>
          </a:bodyPr>
          <a:lstStyle/>
          <a:p>
            <a:r>
              <a:rPr lang="en-US" dirty="0"/>
              <a:t>Details of the data collection and data entry exercises are provided in the annex document.</a:t>
            </a:r>
          </a:p>
        </p:txBody>
      </p:sp>
    </p:spTree>
    <p:extLst>
      <p:ext uri="{BB962C8B-B14F-4D97-AF65-F5344CB8AC3E}">
        <p14:creationId xmlns:p14="http://schemas.microsoft.com/office/powerpoint/2010/main" val="99016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FE3A0-1B12-AA52-9238-7CC1A4222CAA}"/>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758B4DB6-B3FD-B52A-EE83-07B0999D4E80}"/>
              </a:ext>
            </a:extLst>
          </p:cNvPr>
          <p:cNvSpPr txBox="1"/>
          <p:nvPr/>
        </p:nvSpPr>
        <p:spPr>
          <a:xfrm>
            <a:off x="509667" y="330263"/>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white"/>
                </a:solidFill>
                <a:effectLst/>
                <a:uLnTx/>
                <a:uFillTx/>
                <a:latin typeface="Avenir Book" panose="02000503020000020003" pitchFamily="2" charset="0"/>
                <a:ea typeface="ＭＳ Ｐゴシック" panose="020B0600070205080204" pitchFamily="34" charset="-128"/>
                <a:cs typeface="Arial" panose="020B0604020202020204" pitchFamily="34" charset="0"/>
              </a:rPr>
              <a:t>Using costing techniques (sparingly) to estimate expenditures</a:t>
            </a:r>
          </a:p>
        </p:txBody>
      </p:sp>
      <p:sp>
        <p:nvSpPr>
          <p:cNvPr id="18" name="Segnaposto piè di pagina 9">
            <a:extLst>
              <a:ext uri="{FF2B5EF4-FFF2-40B4-BE49-F238E27FC236}">
                <a16:creationId xmlns:a16="http://schemas.microsoft.com/office/drawing/2014/main" id="{4FBDE2FF-283D-5DC4-7101-2EDCA9455FE4}"/>
              </a:ext>
            </a:extLst>
          </p:cNvPr>
          <p:cNvSpPr>
            <a:spLocks noGrp="1"/>
          </p:cNvSpPr>
          <p:nvPr>
            <p:ph type="ftr" sz="quarter" idx="3"/>
          </p:nvPr>
        </p:nvSpPr>
        <p:spPr>
          <a:xfrm>
            <a:off x="4038600" y="6164164"/>
            <a:ext cx="4114800" cy="365125"/>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23</a:t>
            </a:r>
          </a:p>
        </p:txBody>
      </p:sp>
    </p:spTree>
    <p:extLst>
      <p:ext uri="{BB962C8B-B14F-4D97-AF65-F5344CB8AC3E}">
        <p14:creationId xmlns:p14="http://schemas.microsoft.com/office/powerpoint/2010/main" val="30122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C9D1-A67A-9E6B-54D1-0B5C71ECA545}"/>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2DC1E37D-5B80-C00F-9044-A07B8BDA4C4E}"/>
              </a:ext>
            </a:extLst>
          </p:cNvPr>
          <p:cNvSpPr txBox="1"/>
          <p:nvPr/>
        </p:nvSpPr>
        <p:spPr>
          <a:xfrm>
            <a:off x="509666" y="330263"/>
            <a:ext cx="1168233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Cases where costing techniques might be necessary </a:t>
            </a:r>
            <a:r>
              <a:rPr kumimoji="0" lang="en-US" altLang="en-US" sz="3200" b="0" i="0" u="none" strike="noStrike" kern="1200" cap="none" spc="0" normalizeH="0" baseline="0" noProof="0" dirty="0" err="1">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i</a:t>
            </a: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a:t>
            </a:r>
          </a:p>
        </p:txBody>
      </p:sp>
      <p:sp>
        <p:nvSpPr>
          <p:cNvPr id="10" name="Segnaposto piè di pagina 9">
            <a:extLst>
              <a:ext uri="{FF2B5EF4-FFF2-40B4-BE49-F238E27FC236}">
                <a16:creationId xmlns:a16="http://schemas.microsoft.com/office/drawing/2014/main" id="{07934AEA-F5FF-0CFE-B6C4-6F1F8C185B26}"/>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24</a:t>
            </a:r>
          </a:p>
        </p:txBody>
      </p:sp>
      <p:sp>
        <p:nvSpPr>
          <p:cNvPr id="6" name="Content Placeholder 2">
            <a:extLst>
              <a:ext uri="{FF2B5EF4-FFF2-40B4-BE49-F238E27FC236}">
                <a16:creationId xmlns:a16="http://schemas.microsoft.com/office/drawing/2014/main" id="{32CE14B4-36A4-F916-69A2-51B0077DA96F}"/>
              </a:ext>
            </a:extLst>
          </p:cNvPr>
          <p:cNvSpPr txBox="1">
            <a:spLocks/>
          </p:cNvSpPr>
          <p:nvPr/>
        </p:nvSpPr>
        <p:spPr>
          <a:xfrm>
            <a:off x="705394" y="1187591"/>
            <a:ext cx="11018967" cy="4482818"/>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600"/>
              </a:spcAft>
              <a:buClrTx/>
              <a:buSzTx/>
              <a:buFont typeface="+mj-lt"/>
              <a:buAutoNum type="arabicPeriod"/>
              <a:tabLst/>
              <a:defRPr/>
            </a:pP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Cost estimation: </a:t>
            </a:r>
            <a:r>
              <a:rPr kumimoji="0" lang="en-US" sz="2000" b="1" u="none" strike="noStrike" kern="1200" cap="none" spc="0" normalizeH="0" baseline="0" noProof="0" dirty="0" err="1">
                <a:ln>
                  <a:noFill/>
                </a:ln>
                <a:solidFill>
                  <a:schemeClr val="tx2"/>
                </a:solidFill>
                <a:effectLst/>
                <a:uLnTx/>
                <a:uFillTx/>
                <a:latin typeface="Avenir Heavy" panose="02000503020000020003" pitchFamily="2" charset="0"/>
              </a:rPr>
              <a:t>PxQ</a:t>
            </a: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 (price x quantity)</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 case, when we know a number of commodities distributed/donated (if this not available, than procured), but we don’t know a unit price of this commodity, we apply average country cost of commodity from pharmacies, or MOH procurement list and multiply by number of commodities used.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Also applied for private sector, where we know how many tests/ consultations/ screenings was done, and we know a price from the price list, then we can also multiply number of services reported by a price per one.</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Program areas where this approach may be applied:</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HIV tests for testing </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Condoms/lubricants for KPs</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Syringes</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STI services/HIV testing/ x-ray/ other lab services/ OI prevention </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Treatment in private sector</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06531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BC2E-65B2-85A5-BAC2-E97885391713}"/>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DE41FDFF-DA3C-EAD1-FEA0-7BDAFB9AE13F}"/>
              </a:ext>
            </a:extLst>
          </p:cNvPr>
          <p:cNvSpPr txBox="1"/>
          <p:nvPr/>
        </p:nvSpPr>
        <p:spPr>
          <a:xfrm>
            <a:off x="509666" y="330263"/>
            <a:ext cx="1168233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Cases where costing techniques might be necessary ii.</a:t>
            </a:r>
          </a:p>
        </p:txBody>
      </p:sp>
      <p:sp>
        <p:nvSpPr>
          <p:cNvPr id="10" name="Segnaposto piè di pagina 9">
            <a:extLst>
              <a:ext uri="{FF2B5EF4-FFF2-40B4-BE49-F238E27FC236}">
                <a16:creationId xmlns:a16="http://schemas.microsoft.com/office/drawing/2014/main" id="{34F1610B-F2E9-34AB-3E68-E129D076862B}"/>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25</a:t>
            </a:r>
          </a:p>
        </p:txBody>
      </p:sp>
      <p:sp>
        <p:nvSpPr>
          <p:cNvPr id="6" name="Content Placeholder 2">
            <a:extLst>
              <a:ext uri="{FF2B5EF4-FFF2-40B4-BE49-F238E27FC236}">
                <a16:creationId xmlns:a16="http://schemas.microsoft.com/office/drawing/2014/main" id="{846A82F7-BEBD-EB12-07A0-A7FA057DF9DB}"/>
              </a:ext>
            </a:extLst>
          </p:cNvPr>
          <p:cNvSpPr txBox="1">
            <a:spLocks/>
          </p:cNvSpPr>
          <p:nvPr/>
        </p:nvSpPr>
        <p:spPr>
          <a:xfrm>
            <a:off x="532741" y="1201783"/>
            <a:ext cx="10385196" cy="450668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600"/>
              </a:spcAft>
              <a:buClrTx/>
              <a:buSzTx/>
              <a:buFont typeface="+mj-lt"/>
              <a:buAutoNum type="arabicPeriod" startAt="2"/>
              <a:tabLst/>
              <a:defRPr/>
            </a:pP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Split rules/distribution keys</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2.1. When we know the total amount spent on similar activities but without break down by BP, we apply split rules based on coverages.</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1000 USD spent on HIV testing of KPs but we can’t break down by BP. We know that 500 people where covered: 100 MSM, 250 SW and 150 PWID.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So MSM – 20% - 200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SW -50% - 500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PWID – 30% - 300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Program areas where this approach may be applied:</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Mostly preventive services for KPs where NGOs are covering more than one KP.</a:t>
            </a:r>
          </a:p>
          <a:p>
            <a:pPr defTabSz="914400">
              <a:spcAft>
                <a:spcPts val="600"/>
              </a:spcAft>
              <a:defRPr/>
            </a:pPr>
            <a:r>
              <a:rPr kumimoji="0" lang="en-US" sz="18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PrEP</a:t>
            </a: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HIV testing</a:t>
            </a:r>
          </a:p>
        </p:txBody>
      </p:sp>
    </p:spTree>
    <p:extLst>
      <p:ext uri="{BB962C8B-B14F-4D97-AF65-F5344CB8AC3E}">
        <p14:creationId xmlns:p14="http://schemas.microsoft.com/office/powerpoint/2010/main" val="212914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A4D8D-12E2-6E04-D072-D39763D0D544}"/>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3D3CE0BA-DDBF-98FB-E16B-C435EA52BACB}"/>
              </a:ext>
            </a:extLst>
          </p:cNvPr>
          <p:cNvSpPr txBox="1"/>
          <p:nvPr/>
        </p:nvSpPr>
        <p:spPr>
          <a:xfrm>
            <a:off x="509666" y="330263"/>
            <a:ext cx="1168233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Cases where costing techniques might be necessary iii.</a:t>
            </a:r>
          </a:p>
        </p:txBody>
      </p:sp>
      <p:sp>
        <p:nvSpPr>
          <p:cNvPr id="10" name="Segnaposto piè di pagina 9">
            <a:extLst>
              <a:ext uri="{FF2B5EF4-FFF2-40B4-BE49-F238E27FC236}">
                <a16:creationId xmlns:a16="http://schemas.microsoft.com/office/drawing/2014/main" id="{CA353133-D0BA-5509-28A9-E111BCD4FBCA}"/>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26</a:t>
            </a:r>
          </a:p>
        </p:txBody>
      </p:sp>
      <p:sp>
        <p:nvSpPr>
          <p:cNvPr id="6" name="Content Placeholder 2">
            <a:extLst>
              <a:ext uri="{FF2B5EF4-FFF2-40B4-BE49-F238E27FC236}">
                <a16:creationId xmlns:a16="http://schemas.microsoft.com/office/drawing/2014/main" id="{1AC2BC99-C574-5F95-0B62-FA931B1D4AEE}"/>
              </a:ext>
            </a:extLst>
          </p:cNvPr>
          <p:cNvSpPr txBox="1">
            <a:spLocks/>
          </p:cNvSpPr>
          <p:nvPr/>
        </p:nvSpPr>
        <p:spPr>
          <a:xfrm>
            <a:off x="640079" y="1201783"/>
            <a:ext cx="10771131" cy="471050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600"/>
              </a:spcAft>
              <a:buClrTx/>
              <a:buSzTx/>
              <a:buFont typeface="+mj-lt"/>
              <a:buAutoNum type="arabicPeriod" startAt="2"/>
              <a:tabLst/>
              <a:defRPr/>
            </a:pP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Split rules/distribution keys</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2.2. When we know expenditure of facility on HR involved in clinical services (can also be applied for NGO staff where multi KPs are covered) for PLWH but they don’t track services separately, we can or report all as treatment not broken down by type (not recommended), or apply split rule based on LOE.</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doctor spends 20% on consultation during  HIV testing for GP, 50% on ART prescriptions, 30% on OI treatment. His/her annual salary is 30k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HIV testing for GP – $30k*20%=6000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ART – $30k*50%=15000 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OI treatment $30k*30%= 9000USD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sng" strike="noStrike" kern="1200" cap="none" spc="0" normalizeH="0" baseline="0" noProof="0" dirty="0">
                <a:ln>
                  <a:noFill/>
                </a:ln>
                <a:solidFill>
                  <a:prstClr val="black"/>
                </a:solidFill>
                <a:effectLst/>
                <a:uLnTx/>
                <a:uFillTx/>
                <a:latin typeface="Avenir Book" panose="02000503020000020003" pitchFamily="2" charset="0"/>
                <a:ea typeface="+mn-ea"/>
                <a:cs typeface="+mn-cs"/>
              </a:rPr>
              <a:t>Program areas where this approach may be applied:</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Preventive services for KPs where services provider covers more than 1 type of KP</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Preventive and clinical services in facilities</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305245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B061-9FFA-0DE9-23DC-98B81F780FDE}"/>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75F5A1D7-33DC-D930-8918-2F8C87BBEBC6}"/>
              </a:ext>
            </a:extLst>
          </p:cNvPr>
          <p:cNvSpPr txBox="1"/>
          <p:nvPr/>
        </p:nvSpPr>
        <p:spPr>
          <a:xfrm>
            <a:off x="653143" y="330263"/>
            <a:ext cx="11538856"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Cases where costing techniques might be necessary iv.</a:t>
            </a:r>
          </a:p>
        </p:txBody>
      </p:sp>
      <p:sp>
        <p:nvSpPr>
          <p:cNvPr id="10" name="Segnaposto piè di pagina 9">
            <a:extLst>
              <a:ext uri="{FF2B5EF4-FFF2-40B4-BE49-F238E27FC236}">
                <a16:creationId xmlns:a16="http://schemas.microsoft.com/office/drawing/2014/main" id="{6BA1F876-2A37-98A9-9CFC-05483D61A0F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27</a:t>
            </a:r>
          </a:p>
        </p:txBody>
      </p:sp>
      <p:sp>
        <p:nvSpPr>
          <p:cNvPr id="6" name="Content Placeholder 2">
            <a:extLst>
              <a:ext uri="{FF2B5EF4-FFF2-40B4-BE49-F238E27FC236}">
                <a16:creationId xmlns:a16="http://schemas.microsoft.com/office/drawing/2014/main" id="{032EA00C-D3C9-3B40-08E8-F1041A332F96}"/>
              </a:ext>
            </a:extLst>
          </p:cNvPr>
          <p:cNvSpPr txBox="1">
            <a:spLocks/>
          </p:cNvSpPr>
          <p:nvPr/>
        </p:nvSpPr>
        <p:spPr>
          <a:xfrm>
            <a:off x="653143" y="1201783"/>
            <a:ext cx="10820698" cy="477313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600"/>
              </a:spcAft>
              <a:buClrTx/>
              <a:buSzTx/>
              <a:buFont typeface="+mj-lt"/>
              <a:buAutoNum type="arabicPeriod" startAt="3"/>
              <a:tabLst/>
              <a:defRPr/>
            </a:pP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Estimating the share of operational and human resources costs for HIV</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 case, we know expenditure of the facility than provides multi services for different BPs, but some of these BPs are out of NASA interest. So we need to calculate the share of those BPs that should be captured in NASA.</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For example, we know that 150k USD was spent on TB treatment, 5000 people were covered. But only 500 are PLWH. </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 this case we need to estimate expenditure on PLWH exclusively: (15000/5000)*500=1500 USD was spent on PLWH.</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When we have breakdown by cost categories (PF), we apply this recalculation individually for each cost category.</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sng" strike="noStrike" kern="1200" cap="none" spc="0" normalizeH="0" baseline="0" noProof="0" dirty="0">
                <a:ln>
                  <a:noFill/>
                </a:ln>
                <a:solidFill>
                  <a:prstClr val="black"/>
                </a:solidFill>
                <a:effectLst/>
                <a:uLnTx/>
                <a:uFillTx/>
                <a:latin typeface="Avenir Book" panose="02000503020000020003" pitchFamily="2" charset="0"/>
                <a:ea typeface="+mn-ea"/>
                <a:cs typeface="+mn-cs"/>
              </a:rPr>
              <a:t>Program areas where may be applied:</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Mostly clinical or lab services</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Other integrated services</a:t>
            </a:r>
          </a:p>
        </p:txBody>
      </p:sp>
    </p:spTree>
    <p:extLst>
      <p:ext uri="{BB962C8B-B14F-4D97-AF65-F5344CB8AC3E}">
        <p14:creationId xmlns:p14="http://schemas.microsoft.com/office/powerpoint/2010/main" val="3991188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B2B2-7613-94D3-1718-7ADD7F6D5254}"/>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DB8D4EF8-6B29-3CD9-21EE-836174F6B451}"/>
              </a:ext>
            </a:extLst>
          </p:cNvPr>
          <p:cNvSpPr txBox="1"/>
          <p:nvPr/>
        </p:nvSpPr>
        <p:spPr>
          <a:xfrm>
            <a:off x="509666" y="330263"/>
            <a:ext cx="1168233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Cases where costing techniques might be necessary v.</a:t>
            </a:r>
          </a:p>
        </p:txBody>
      </p:sp>
      <p:sp>
        <p:nvSpPr>
          <p:cNvPr id="10" name="Segnaposto piè di pagina 9">
            <a:extLst>
              <a:ext uri="{FF2B5EF4-FFF2-40B4-BE49-F238E27FC236}">
                <a16:creationId xmlns:a16="http://schemas.microsoft.com/office/drawing/2014/main" id="{9C4EB15E-F093-3D5A-2CC4-94DF30B6669C}"/>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28</a:t>
            </a:r>
          </a:p>
        </p:txBody>
      </p:sp>
      <p:sp>
        <p:nvSpPr>
          <p:cNvPr id="6" name="Content Placeholder 2">
            <a:extLst>
              <a:ext uri="{FF2B5EF4-FFF2-40B4-BE49-F238E27FC236}">
                <a16:creationId xmlns:a16="http://schemas.microsoft.com/office/drawing/2014/main" id="{9DF5F81C-E9E5-590C-7CBC-BE6304FBDFA7}"/>
              </a:ext>
            </a:extLst>
          </p:cNvPr>
          <p:cNvSpPr txBox="1">
            <a:spLocks/>
          </p:cNvSpPr>
          <p:nvPr/>
        </p:nvSpPr>
        <p:spPr>
          <a:xfrm>
            <a:off x="532741" y="1227909"/>
            <a:ext cx="10385196" cy="4784584"/>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ts val="600"/>
              </a:spcAft>
              <a:buClrTx/>
              <a:buSzTx/>
              <a:buFont typeface="+mj-lt"/>
              <a:buAutoNum type="arabicPeriod" startAt="4"/>
              <a:tabLst/>
              <a:defRPr/>
            </a:pPr>
            <a:r>
              <a:rPr kumimoji="0" lang="en-US" sz="2000" b="1" u="none" strike="noStrike" kern="1200" cap="none" spc="0" normalizeH="0" baseline="0" noProof="0" dirty="0">
                <a:ln>
                  <a:noFill/>
                </a:ln>
                <a:solidFill>
                  <a:schemeClr val="tx2"/>
                </a:solidFill>
                <a:effectLst/>
                <a:uLnTx/>
                <a:uFillTx/>
                <a:latin typeface="Avenir Heavy" panose="02000503020000020003" pitchFamily="2" charset="0"/>
              </a:rPr>
              <a:t>Costs extrapolation (to whole country)</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In case, we know that there 50 ART sites in country, but we were able to collect information only from 10 of them due to some limitations/factors of influence. And we need to estimate expenditure on all 50 sites.</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We take expenditure of each of available ART sites, divide by their annual coverage of PLWH (or individually every reported service reported under ART site) and estimate expenditure per unit.</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Then we calculate average expenditure per unit for 10 available sites (or services under sites – preferably, better data desegregation), and apply for the other 40 ART sites where data is missed.</a:t>
            </a:r>
          </a:p>
          <a:p>
            <a:pPr marL="0" marR="0" lvl="0" indent="0" algn="l" defTabSz="914400" rtl="0" eaLnBrk="0" fontAlgn="base" latinLnBrk="0" hangingPunct="0">
              <a:lnSpc>
                <a:spcPct val="100000"/>
              </a:lnSpc>
              <a:spcBef>
                <a:spcPct val="20000"/>
              </a:spcBef>
              <a:spcAft>
                <a:spcPts val="600"/>
              </a:spcAft>
              <a:buClrTx/>
              <a:buSzTx/>
              <a:buFont typeface="Arial" panose="020B0604020202020204" pitchFamily="34" charset="0"/>
              <a:buNone/>
              <a:tabLst/>
              <a:defRPr/>
            </a:pPr>
            <a:r>
              <a:rPr kumimoji="0" lang="en-US" sz="1800" b="0" i="0" u="sng" strike="noStrike" kern="1200" cap="none" spc="0" normalizeH="0" baseline="0" noProof="0" dirty="0">
                <a:ln>
                  <a:noFill/>
                </a:ln>
                <a:solidFill>
                  <a:prstClr val="black"/>
                </a:solidFill>
                <a:effectLst/>
                <a:uLnTx/>
                <a:uFillTx/>
                <a:latin typeface="Avenir Book" panose="02000503020000020003" pitchFamily="2" charset="0"/>
                <a:ea typeface="+mn-ea"/>
                <a:cs typeface="+mn-cs"/>
              </a:rPr>
              <a:t>Program areas where may be applied:</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Mostly clinical or lab services</a:t>
            </a:r>
          </a:p>
          <a:p>
            <a:pPr defTabSz="914400">
              <a:spcAft>
                <a:spcPts val="600"/>
              </a:spcAf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Other integrated services</a:t>
            </a:r>
          </a:p>
          <a:p>
            <a:pPr marL="0" indent="0" defTabSz="914400">
              <a:spcAft>
                <a:spcPts val="600"/>
              </a:spcAft>
              <a:buNone/>
              <a:defRPr/>
            </a:pPr>
            <a:r>
              <a:rPr kumimoji="0" lang="en-US" sz="1800" b="1" u="none" strike="noStrike" kern="1200" cap="none" spc="0" normalizeH="0" baseline="0" noProof="0" dirty="0">
                <a:ln>
                  <a:noFill/>
                </a:ln>
                <a:solidFill>
                  <a:schemeClr val="accent2"/>
                </a:solidFill>
                <a:effectLst/>
                <a:uLnTx/>
                <a:uFillTx/>
                <a:latin typeface="Avenir Heavy" panose="02000503020000020003" pitchFamily="2" charset="0"/>
              </a:rPr>
              <a:t>Make sure to record and report ALL cases where such assumptions and costing estimations were used in NASA</a:t>
            </a:r>
          </a:p>
        </p:txBody>
      </p:sp>
    </p:spTree>
    <p:extLst>
      <p:ext uri="{BB962C8B-B14F-4D97-AF65-F5344CB8AC3E}">
        <p14:creationId xmlns:p14="http://schemas.microsoft.com/office/powerpoint/2010/main" val="333242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20806A51-5B73-B3A2-D873-059DB19F0E1D}"/>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NASA workplan - </a:t>
            </a:r>
            <a:r>
              <a:rPr kumimoji="0" lang="en-US" altLang="en-US" sz="2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This serves as a guide rather than a definitive model  </a:t>
            </a:r>
          </a:p>
        </p:txBody>
      </p:sp>
      <p:sp>
        <p:nvSpPr>
          <p:cNvPr id="13" name="Segnaposto piè di pagina 12">
            <a:extLst>
              <a:ext uri="{FF2B5EF4-FFF2-40B4-BE49-F238E27FC236}">
                <a16:creationId xmlns:a16="http://schemas.microsoft.com/office/drawing/2014/main" id="{758C77C2-83DA-5D04-A067-86682A529B4E}"/>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2</a:t>
            </a:r>
          </a:p>
        </p:txBody>
      </p:sp>
      <p:sp>
        <p:nvSpPr>
          <p:cNvPr id="2" name="Oval 1">
            <a:extLst>
              <a:ext uri="{FF2B5EF4-FFF2-40B4-BE49-F238E27FC236}">
                <a16:creationId xmlns:a16="http://schemas.microsoft.com/office/drawing/2014/main" id="{98827296-A49E-5933-2CCE-9B77D4CBE398}"/>
              </a:ext>
            </a:extLst>
          </p:cNvPr>
          <p:cNvSpPr/>
          <p:nvPr/>
        </p:nvSpPr>
        <p:spPr>
          <a:xfrm>
            <a:off x="602852" y="2273545"/>
            <a:ext cx="282852" cy="282797"/>
          </a:xfrm>
          <a:prstGeom prst="ellipse">
            <a:avLst/>
          </a:prstGeom>
          <a:solidFill>
            <a:srgbClr val="00A99A"/>
          </a:solidFill>
          <a:ln w="12706" cap="flat">
            <a:noFill/>
            <a:prstDash val="solid"/>
            <a:miter/>
          </a:ln>
        </p:spPr>
        <p:txBody>
          <a:bodyPr/>
          <a:lstStyle/>
          <a:p>
            <a:endParaRPr lang="en-GB"/>
          </a:p>
        </p:txBody>
      </p:sp>
      <p:sp>
        <p:nvSpPr>
          <p:cNvPr id="3" name="TextBox 2">
            <a:extLst>
              <a:ext uri="{FF2B5EF4-FFF2-40B4-BE49-F238E27FC236}">
                <a16:creationId xmlns:a16="http://schemas.microsoft.com/office/drawing/2014/main" id="{7078261F-D194-608D-2A73-847606A9BD4C}"/>
              </a:ext>
            </a:extLst>
          </p:cNvPr>
          <p:cNvSpPr txBox="1"/>
          <p:nvPr/>
        </p:nvSpPr>
        <p:spPr>
          <a:xfrm>
            <a:off x="617699" y="2305575"/>
            <a:ext cx="253596" cy="230832"/>
          </a:xfrm>
          <a:prstGeom prst="rect">
            <a:avLst/>
          </a:prstGeom>
          <a:noFill/>
        </p:spPr>
        <p:txBody>
          <a:bodyPr wrap="none" rtlCol="0" anchor="ctr">
            <a:spAutoFit/>
          </a:bodyPr>
          <a:lstStyle/>
          <a:p>
            <a:pPr algn="ctr"/>
            <a:r>
              <a:rPr lang="en-GB" sz="900" b="1" spc="0" baseline="0" dirty="0">
                <a:ln/>
                <a:solidFill>
                  <a:srgbClr val="FFFFFF"/>
                </a:solidFill>
                <a:latin typeface="Avenir-Black"/>
                <a:sym typeface="Avenir-Black"/>
                <a:rtl val="0"/>
              </a:rPr>
              <a:t>1</a:t>
            </a:r>
          </a:p>
        </p:txBody>
      </p:sp>
      <p:sp>
        <p:nvSpPr>
          <p:cNvPr id="4" name="Oval 3">
            <a:extLst>
              <a:ext uri="{FF2B5EF4-FFF2-40B4-BE49-F238E27FC236}">
                <a16:creationId xmlns:a16="http://schemas.microsoft.com/office/drawing/2014/main" id="{ABFED662-B537-69BB-E1F9-B7050EC71ED4}"/>
              </a:ext>
            </a:extLst>
          </p:cNvPr>
          <p:cNvSpPr/>
          <p:nvPr/>
        </p:nvSpPr>
        <p:spPr>
          <a:xfrm>
            <a:off x="602852" y="4163309"/>
            <a:ext cx="282852" cy="282797"/>
          </a:xfrm>
          <a:prstGeom prst="ellipse">
            <a:avLst/>
          </a:prstGeom>
          <a:solidFill>
            <a:srgbClr val="CDC984"/>
          </a:solidFill>
          <a:ln w="12706" cap="flat">
            <a:noFill/>
            <a:prstDash val="solid"/>
            <a:miter/>
          </a:ln>
        </p:spPr>
        <p:txBody>
          <a:bodyPr/>
          <a:lstStyle/>
          <a:p>
            <a:endParaRPr lang="en-GB"/>
          </a:p>
        </p:txBody>
      </p:sp>
      <p:sp>
        <p:nvSpPr>
          <p:cNvPr id="5" name="TextBox 4">
            <a:extLst>
              <a:ext uri="{FF2B5EF4-FFF2-40B4-BE49-F238E27FC236}">
                <a16:creationId xmlns:a16="http://schemas.microsoft.com/office/drawing/2014/main" id="{6D78B392-0307-54E4-F3FA-FAA46E2E243A}"/>
              </a:ext>
            </a:extLst>
          </p:cNvPr>
          <p:cNvSpPr txBox="1"/>
          <p:nvPr/>
        </p:nvSpPr>
        <p:spPr>
          <a:xfrm>
            <a:off x="617699" y="4195467"/>
            <a:ext cx="253596" cy="230832"/>
          </a:xfrm>
          <a:prstGeom prst="rect">
            <a:avLst/>
          </a:prstGeom>
          <a:noFill/>
        </p:spPr>
        <p:txBody>
          <a:bodyPr wrap="none" rtlCol="0" anchor="ctr">
            <a:spAutoFit/>
          </a:bodyPr>
          <a:lstStyle/>
          <a:p>
            <a:pPr algn="ctr"/>
            <a:r>
              <a:rPr lang="en-GB" sz="900" b="1" spc="0" baseline="0" dirty="0">
                <a:ln/>
                <a:solidFill>
                  <a:srgbClr val="231F20"/>
                </a:solidFill>
                <a:latin typeface="Avenir-Black"/>
                <a:sym typeface="Avenir-Black"/>
                <a:rtl val="0"/>
              </a:rPr>
              <a:t>2</a:t>
            </a:r>
          </a:p>
        </p:txBody>
      </p:sp>
      <p:sp>
        <p:nvSpPr>
          <p:cNvPr id="6" name="TextBox 5">
            <a:extLst>
              <a:ext uri="{FF2B5EF4-FFF2-40B4-BE49-F238E27FC236}">
                <a16:creationId xmlns:a16="http://schemas.microsoft.com/office/drawing/2014/main" id="{5D52F288-0A2F-F9F6-94D7-EF3369478E6D}"/>
              </a:ext>
            </a:extLst>
          </p:cNvPr>
          <p:cNvSpPr txBox="1"/>
          <p:nvPr/>
        </p:nvSpPr>
        <p:spPr>
          <a:xfrm>
            <a:off x="3241505" y="953964"/>
            <a:ext cx="639919" cy="215444"/>
          </a:xfrm>
          <a:prstGeom prst="rect">
            <a:avLst/>
          </a:prstGeom>
          <a:noFill/>
        </p:spPr>
        <p:txBody>
          <a:bodyPr wrap="none" rtlCol="0">
            <a:spAutoFit/>
          </a:bodyPr>
          <a:lstStyle/>
          <a:p>
            <a:pPr algn="l"/>
            <a:r>
              <a:rPr lang="en-GB" sz="800" b="1" spc="0" baseline="0" dirty="0">
                <a:ln/>
                <a:solidFill>
                  <a:srgbClr val="231F20"/>
                </a:solidFill>
                <a:latin typeface="Avenir-Black"/>
                <a:sym typeface="Avenir-Black"/>
                <a:rtl val="0"/>
              </a:rPr>
              <a:t>Activities</a:t>
            </a:r>
          </a:p>
        </p:txBody>
      </p:sp>
      <p:sp>
        <p:nvSpPr>
          <p:cNvPr id="7" name="TextBox 6">
            <a:extLst>
              <a:ext uri="{FF2B5EF4-FFF2-40B4-BE49-F238E27FC236}">
                <a16:creationId xmlns:a16="http://schemas.microsoft.com/office/drawing/2014/main" id="{AE0E01B5-3BB0-7FF9-AE28-5EB4C2A8F54F}"/>
              </a:ext>
            </a:extLst>
          </p:cNvPr>
          <p:cNvSpPr txBox="1"/>
          <p:nvPr/>
        </p:nvSpPr>
        <p:spPr>
          <a:xfrm>
            <a:off x="1220264" y="953964"/>
            <a:ext cx="518091" cy="215444"/>
          </a:xfrm>
          <a:prstGeom prst="rect">
            <a:avLst/>
          </a:prstGeom>
          <a:noFill/>
        </p:spPr>
        <p:txBody>
          <a:bodyPr wrap="none" rtlCol="0">
            <a:spAutoFit/>
          </a:bodyPr>
          <a:lstStyle/>
          <a:p>
            <a:pPr algn="l"/>
            <a:r>
              <a:rPr lang="en-GB" sz="800" b="1" spc="0" baseline="0" dirty="0">
                <a:ln/>
                <a:solidFill>
                  <a:srgbClr val="231F20"/>
                </a:solidFill>
                <a:latin typeface="Avenir-Black"/>
                <a:sym typeface="Avenir-Black"/>
                <a:rtl val="0"/>
              </a:rPr>
              <a:t>Phases</a:t>
            </a:r>
          </a:p>
        </p:txBody>
      </p:sp>
      <p:sp>
        <p:nvSpPr>
          <p:cNvPr id="9" name="TextBox 8">
            <a:extLst>
              <a:ext uri="{FF2B5EF4-FFF2-40B4-BE49-F238E27FC236}">
                <a16:creationId xmlns:a16="http://schemas.microsoft.com/office/drawing/2014/main" id="{2C3C54A6-EADD-8679-F502-3D83AF42533C}"/>
              </a:ext>
            </a:extLst>
          </p:cNvPr>
          <p:cNvSpPr txBox="1"/>
          <p:nvPr/>
        </p:nvSpPr>
        <p:spPr>
          <a:xfrm>
            <a:off x="8234933" y="969718"/>
            <a:ext cx="889987" cy="200055"/>
          </a:xfrm>
          <a:prstGeom prst="rect">
            <a:avLst/>
          </a:prstGeom>
          <a:noFill/>
        </p:spPr>
        <p:txBody>
          <a:bodyPr wrap="none" rtlCol="0">
            <a:spAutoFit/>
          </a:bodyPr>
          <a:lstStyle/>
          <a:p>
            <a:pPr algn="ctr"/>
            <a:r>
              <a:rPr lang="en-GB" sz="700" b="1" spc="0" baseline="0" dirty="0">
                <a:ln/>
                <a:solidFill>
                  <a:srgbClr val="231F20"/>
                </a:solidFill>
                <a:latin typeface="Avenir-Black"/>
                <a:sym typeface="Avenir-Black"/>
                <a:rtl val="0"/>
              </a:rPr>
              <a:t>WEEKS in MTH1</a:t>
            </a:r>
          </a:p>
        </p:txBody>
      </p:sp>
      <p:sp>
        <p:nvSpPr>
          <p:cNvPr id="10" name="TextBox 9">
            <a:extLst>
              <a:ext uri="{FF2B5EF4-FFF2-40B4-BE49-F238E27FC236}">
                <a16:creationId xmlns:a16="http://schemas.microsoft.com/office/drawing/2014/main" id="{59AAA3A0-4C88-491E-402A-CB25B84438E4}"/>
              </a:ext>
            </a:extLst>
          </p:cNvPr>
          <p:cNvSpPr txBox="1"/>
          <p:nvPr/>
        </p:nvSpPr>
        <p:spPr>
          <a:xfrm>
            <a:off x="2961700" y="1550431"/>
            <a:ext cx="477223" cy="215444"/>
          </a:xfrm>
          <a:prstGeom prst="rect">
            <a:avLst/>
          </a:prstGeom>
          <a:noFill/>
        </p:spPr>
        <p:txBody>
          <a:bodyPr wrap="square" rtlCol="0">
            <a:spAutoFit/>
          </a:bodyPr>
          <a:lstStyle/>
          <a:p>
            <a:pPr algn="l"/>
            <a:r>
              <a:rPr lang="en-GB" sz="800" b="1" spc="0" baseline="0" dirty="0">
                <a:ln/>
                <a:solidFill>
                  <a:srgbClr val="231F20"/>
                </a:solidFill>
                <a:latin typeface="Avenir-Black"/>
                <a:sym typeface="Avenir-Black"/>
                <a:rtl val="0"/>
              </a:rPr>
              <a:t>1.1</a:t>
            </a:r>
          </a:p>
        </p:txBody>
      </p:sp>
      <p:sp>
        <p:nvSpPr>
          <p:cNvPr id="11" name="TextBox 10">
            <a:extLst>
              <a:ext uri="{FF2B5EF4-FFF2-40B4-BE49-F238E27FC236}">
                <a16:creationId xmlns:a16="http://schemas.microsoft.com/office/drawing/2014/main" id="{1BD3CA97-C454-54B8-918E-D4808719E3BF}"/>
              </a:ext>
            </a:extLst>
          </p:cNvPr>
          <p:cNvSpPr txBox="1"/>
          <p:nvPr/>
        </p:nvSpPr>
        <p:spPr>
          <a:xfrm>
            <a:off x="2961700" y="1802358"/>
            <a:ext cx="477223" cy="215444"/>
          </a:xfrm>
          <a:prstGeom prst="rect">
            <a:avLst/>
          </a:prstGeom>
          <a:noFill/>
        </p:spPr>
        <p:txBody>
          <a:bodyPr wrap="square" rtlCol="0">
            <a:spAutoFit/>
          </a:bodyPr>
          <a:lstStyle/>
          <a:p>
            <a:pPr algn="l"/>
            <a:r>
              <a:rPr lang="en-GB" sz="800" b="1" spc="0" baseline="0" dirty="0">
                <a:ln/>
                <a:solidFill>
                  <a:srgbClr val="231F20"/>
                </a:solidFill>
                <a:latin typeface="Avenir-Black"/>
                <a:sym typeface="Avenir-Black"/>
                <a:rtl val="0"/>
              </a:rPr>
              <a:t>1.2</a:t>
            </a:r>
          </a:p>
        </p:txBody>
      </p:sp>
      <p:sp>
        <p:nvSpPr>
          <p:cNvPr id="14" name="TextBox 13">
            <a:extLst>
              <a:ext uri="{FF2B5EF4-FFF2-40B4-BE49-F238E27FC236}">
                <a16:creationId xmlns:a16="http://schemas.microsoft.com/office/drawing/2014/main" id="{3B51125A-D47B-EB65-9B3A-DBB84FCD93E7}"/>
              </a:ext>
            </a:extLst>
          </p:cNvPr>
          <p:cNvSpPr txBox="1"/>
          <p:nvPr/>
        </p:nvSpPr>
        <p:spPr>
          <a:xfrm>
            <a:off x="2961700" y="2054157"/>
            <a:ext cx="477223" cy="215444"/>
          </a:xfrm>
          <a:prstGeom prst="rect">
            <a:avLst/>
          </a:prstGeom>
          <a:noFill/>
        </p:spPr>
        <p:txBody>
          <a:bodyPr wrap="square" rtlCol="0">
            <a:spAutoFit/>
          </a:bodyPr>
          <a:lstStyle/>
          <a:p>
            <a:pPr algn="l"/>
            <a:r>
              <a:rPr lang="en-GB" sz="800" b="1" spc="0" baseline="0" dirty="0">
                <a:ln/>
                <a:solidFill>
                  <a:srgbClr val="231F20"/>
                </a:solidFill>
                <a:latin typeface="Avenir-Black"/>
                <a:sym typeface="Avenir-Black"/>
                <a:rtl val="0"/>
              </a:rPr>
              <a:t>1.3</a:t>
            </a:r>
          </a:p>
        </p:txBody>
      </p:sp>
      <p:sp>
        <p:nvSpPr>
          <p:cNvPr id="15" name="TextBox 14">
            <a:extLst>
              <a:ext uri="{FF2B5EF4-FFF2-40B4-BE49-F238E27FC236}">
                <a16:creationId xmlns:a16="http://schemas.microsoft.com/office/drawing/2014/main" id="{22F537B2-31F9-C6A5-DE6C-28E650A8436D}"/>
              </a:ext>
            </a:extLst>
          </p:cNvPr>
          <p:cNvSpPr txBox="1"/>
          <p:nvPr/>
        </p:nvSpPr>
        <p:spPr>
          <a:xfrm>
            <a:off x="2961700" y="2305956"/>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1.4</a:t>
            </a:r>
          </a:p>
        </p:txBody>
      </p:sp>
      <p:sp>
        <p:nvSpPr>
          <p:cNvPr id="16" name="Oval 15">
            <a:extLst>
              <a:ext uri="{FF2B5EF4-FFF2-40B4-BE49-F238E27FC236}">
                <a16:creationId xmlns:a16="http://schemas.microsoft.com/office/drawing/2014/main" id="{8E9471E7-F0AF-D871-082B-75546BD343CA}"/>
              </a:ext>
            </a:extLst>
          </p:cNvPr>
          <p:cNvSpPr/>
          <p:nvPr/>
        </p:nvSpPr>
        <p:spPr>
          <a:xfrm>
            <a:off x="602852" y="5569548"/>
            <a:ext cx="282852" cy="282797"/>
          </a:xfrm>
          <a:prstGeom prst="ellipse">
            <a:avLst/>
          </a:prstGeom>
          <a:solidFill>
            <a:srgbClr val="F47E55"/>
          </a:solidFill>
          <a:ln w="12706" cap="flat">
            <a:noFill/>
            <a:prstDash val="solid"/>
            <a:miter/>
          </a:ln>
        </p:spPr>
        <p:txBody>
          <a:bodyPr/>
          <a:lstStyle/>
          <a:p>
            <a:endParaRPr lang="en-GB"/>
          </a:p>
        </p:txBody>
      </p:sp>
      <p:sp>
        <p:nvSpPr>
          <p:cNvPr id="17" name="TextBox 16">
            <a:extLst>
              <a:ext uri="{FF2B5EF4-FFF2-40B4-BE49-F238E27FC236}">
                <a16:creationId xmlns:a16="http://schemas.microsoft.com/office/drawing/2014/main" id="{F6E1B512-4DE0-8F5F-705C-3058688DCF5C}"/>
              </a:ext>
            </a:extLst>
          </p:cNvPr>
          <p:cNvSpPr txBox="1"/>
          <p:nvPr/>
        </p:nvSpPr>
        <p:spPr>
          <a:xfrm>
            <a:off x="617699" y="5601706"/>
            <a:ext cx="253596" cy="230832"/>
          </a:xfrm>
          <a:prstGeom prst="rect">
            <a:avLst/>
          </a:prstGeom>
          <a:noFill/>
        </p:spPr>
        <p:txBody>
          <a:bodyPr wrap="none" rtlCol="0" anchor="ctr">
            <a:spAutoFit/>
          </a:bodyPr>
          <a:lstStyle/>
          <a:p>
            <a:pPr algn="ctr"/>
            <a:r>
              <a:rPr lang="en-GB" sz="900" b="1" spc="0" baseline="0" dirty="0">
                <a:ln/>
                <a:solidFill>
                  <a:srgbClr val="FFFFFF"/>
                </a:solidFill>
                <a:latin typeface="Avenir-Black"/>
                <a:sym typeface="Avenir-Black"/>
                <a:rtl val="0"/>
              </a:rPr>
              <a:t>3</a:t>
            </a:r>
          </a:p>
        </p:txBody>
      </p:sp>
      <p:sp>
        <p:nvSpPr>
          <p:cNvPr id="18" name="TextBox 17">
            <a:extLst>
              <a:ext uri="{FF2B5EF4-FFF2-40B4-BE49-F238E27FC236}">
                <a16:creationId xmlns:a16="http://schemas.microsoft.com/office/drawing/2014/main" id="{7ADF6121-2376-EF09-C36B-19B314DC4DA1}"/>
              </a:ext>
            </a:extLst>
          </p:cNvPr>
          <p:cNvSpPr txBox="1"/>
          <p:nvPr/>
        </p:nvSpPr>
        <p:spPr>
          <a:xfrm>
            <a:off x="2961700" y="2557755"/>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1.5</a:t>
            </a:r>
          </a:p>
        </p:txBody>
      </p:sp>
      <p:sp>
        <p:nvSpPr>
          <p:cNvPr id="19" name="TextBox 18">
            <a:extLst>
              <a:ext uri="{FF2B5EF4-FFF2-40B4-BE49-F238E27FC236}">
                <a16:creationId xmlns:a16="http://schemas.microsoft.com/office/drawing/2014/main" id="{60C53EC5-764F-A6D3-98E2-103419B4BB96}"/>
              </a:ext>
            </a:extLst>
          </p:cNvPr>
          <p:cNvSpPr txBox="1"/>
          <p:nvPr/>
        </p:nvSpPr>
        <p:spPr>
          <a:xfrm>
            <a:off x="2961700" y="2809682"/>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1.6</a:t>
            </a:r>
          </a:p>
        </p:txBody>
      </p:sp>
      <p:sp>
        <p:nvSpPr>
          <p:cNvPr id="20" name="TextBox 19">
            <a:extLst>
              <a:ext uri="{FF2B5EF4-FFF2-40B4-BE49-F238E27FC236}">
                <a16:creationId xmlns:a16="http://schemas.microsoft.com/office/drawing/2014/main" id="{ECBA317F-FF07-2ECF-E676-CE45B22DF699}"/>
              </a:ext>
            </a:extLst>
          </p:cNvPr>
          <p:cNvSpPr txBox="1"/>
          <p:nvPr/>
        </p:nvSpPr>
        <p:spPr>
          <a:xfrm>
            <a:off x="2961700" y="3061481"/>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1.7</a:t>
            </a:r>
          </a:p>
        </p:txBody>
      </p:sp>
      <p:sp>
        <p:nvSpPr>
          <p:cNvPr id="21" name="TextBox 20">
            <a:extLst>
              <a:ext uri="{FF2B5EF4-FFF2-40B4-BE49-F238E27FC236}">
                <a16:creationId xmlns:a16="http://schemas.microsoft.com/office/drawing/2014/main" id="{273739FF-3DBA-889E-4382-4B540E265796}"/>
              </a:ext>
            </a:extLst>
          </p:cNvPr>
          <p:cNvSpPr txBox="1"/>
          <p:nvPr/>
        </p:nvSpPr>
        <p:spPr>
          <a:xfrm>
            <a:off x="2961700" y="3440323"/>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2.1</a:t>
            </a:r>
          </a:p>
        </p:txBody>
      </p:sp>
      <p:sp>
        <p:nvSpPr>
          <p:cNvPr id="22" name="TextBox 21">
            <a:extLst>
              <a:ext uri="{FF2B5EF4-FFF2-40B4-BE49-F238E27FC236}">
                <a16:creationId xmlns:a16="http://schemas.microsoft.com/office/drawing/2014/main" id="{68F3E4FF-A20E-DE23-4278-6446CD1C920F}"/>
              </a:ext>
            </a:extLst>
          </p:cNvPr>
          <p:cNvSpPr txBox="1"/>
          <p:nvPr/>
        </p:nvSpPr>
        <p:spPr>
          <a:xfrm>
            <a:off x="2961700" y="3692122"/>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2.2</a:t>
            </a:r>
          </a:p>
        </p:txBody>
      </p:sp>
      <p:sp>
        <p:nvSpPr>
          <p:cNvPr id="23" name="TextBox 22">
            <a:extLst>
              <a:ext uri="{FF2B5EF4-FFF2-40B4-BE49-F238E27FC236}">
                <a16:creationId xmlns:a16="http://schemas.microsoft.com/office/drawing/2014/main" id="{68E13825-C0C6-3504-2AB5-1D326415173D}"/>
              </a:ext>
            </a:extLst>
          </p:cNvPr>
          <p:cNvSpPr txBox="1"/>
          <p:nvPr/>
        </p:nvSpPr>
        <p:spPr>
          <a:xfrm>
            <a:off x="2961700" y="3944049"/>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2.3</a:t>
            </a:r>
          </a:p>
        </p:txBody>
      </p:sp>
      <p:sp>
        <p:nvSpPr>
          <p:cNvPr id="24" name="TextBox 23">
            <a:extLst>
              <a:ext uri="{FF2B5EF4-FFF2-40B4-BE49-F238E27FC236}">
                <a16:creationId xmlns:a16="http://schemas.microsoft.com/office/drawing/2014/main" id="{49FFE6C1-23A6-9219-4647-2C58746F6035}"/>
              </a:ext>
            </a:extLst>
          </p:cNvPr>
          <p:cNvSpPr txBox="1"/>
          <p:nvPr/>
        </p:nvSpPr>
        <p:spPr>
          <a:xfrm>
            <a:off x="2961700" y="4195848"/>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2.4</a:t>
            </a:r>
          </a:p>
        </p:txBody>
      </p:sp>
      <p:sp>
        <p:nvSpPr>
          <p:cNvPr id="25" name="TextBox 24">
            <a:extLst>
              <a:ext uri="{FF2B5EF4-FFF2-40B4-BE49-F238E27FC236}">
                <a16:creationId xmlns:a16="http://schemas.microsoft.com/office/drawing/2014/main" id="{CC68A2C6-F510-E116-DF4D-C484EA1E7F4C}"/>
              </a:ext>
            </a:extLst>
          </p:cNvPr>
          <p:cNvSpPr txBox="1"/>
          <p:nvPr/>
        </p:nvSpPr>
        <p:spPr>
          <a:xfrm>
            <a:off x="2961700" y="4447647"/>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2.5</a:t>
            </a:r>
          </a:p>
        </p:txBody>
      </p:sp>
      <p:sp>
        <p:nvSpPr>
          <p:cNvPr id="26" name="TextBox 25">
            <a:extLst>
              <a:ext uri="{FF2B5EF4-FFF2-40B4-BE49-F238E27FC236}">
                <a16:creationId xmlns:a16="http://schemas.microsoft.com/office/drawing/2014/main" id="{0B41679A-2DA0-70E9-7D16-E26EF62263D3}"/>
              </a:ext>
            </a:extLst>
          </p:cNvPr>
          <p:cNvSpPr txBox="1"/>
          <p:nvPr/>
        </p:nvSpPr>
        <p:spPr>
          <a:xfrm>
            <a:off x="2961700" y="4699446"/>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2.6</a:t>
            </a:r>
          </a:p>
        </p:txBody>
      </p:sp>
      <p:sp>
        <p:nvSpPr>
          <p:cNvPr id="27" name="TextBox 26">
            <a:extLst>
              <a:ext uri="{FF2B5EF4-FFF2-40B4-BE49-F238E27FC236}">
                <a16:creationId xmlns:a16="http://schemas.microsoft.com/office/drawing/2014/main" id="{0EFEFA2B-E4CA-C5DE-E632-1BBA0B4EB6E1}"/>
              </a:ext>
            </a:extLst>
          </p:cNvPr>
          <p:cNvSpPr txBox="1"/>
          <p:nvPr/>
        </p:nvSpPr>
        <p:spPr>
          <a:xfrm>
            <a:off x="2961700" y="4951372"/>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2.7</a:t>
            </a:r>
          </a:p>
        </p:txBody>
      </p:sp>
      <p:sp>
        <p:nvSpPr>
          <p:cNvPr id="28" name="TextBox 27">
            <a:extLst>
              <a:ext uri="{FF2B5EF4-FFF2-40B4-BE49-F238E27FC236}">
                <a16:creationId xmlns:a16="http://schemas.microsoft.com/office/drawing/2014/main" id="{7E6D82BD-557B-0265-2F5C-176C6FB4B764}"/>
              </a:ext>
            </a:extLst>
          </p:cNvPr>
          <p:cNvSpPr txBox="1"/>
          <p:nvPr/>
        </p:nvSpPr>
        <p:spPr>
          <a:xfrm>
            <a:off x="2961700" y="5330215"/>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3.1</a:t>
            </a:r>
          </a:p>
        </p:txBody>
      </p:sp>
      <p:sp>
        <p:nvSpPr>
          <p:cNvPr id="29" name="TextBox 28">
            <a:extLst>
              <a:ext uri="{FF2B5EF4-FFF2-40B4-BE49-F238E27FC236}">
                <a16:creationId xmlns:a16="http://schemas.microsoft.com/office/drawing/2014/main" id="{9AD0C7A1-93C4-CDD5-9473-C5BA88961BEB}"/>
              </a:ext>
            </a:extLst>
          </p:cNvPr>
          <p:cNvSpPr txBox="1"/>
          <p:nvPr/>
        </p:nvSpPr>
        <p:spPr>
          <a:xfrm>
            <a:off x="2961700" y="5574137"/>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3.2</a:t>
            </a:r>
          </a:p>
        </p:txBody>
      </p:sp>
      <p:sp>
        <p:nvSpPr>
          <p:cNvPr id="30" name="TextBox 29">
            <a:extLst>
              <a:ext uri="{FF2B5EF4-FFF2-40B4-BE49-F238E27FC236}">
                <a16:creationId xmlns:a16="http://schemas.microsoft.com/office/drawing/2014/main" id="{03A7F62D-A4DC-BFA9-4106-A86CD0798711}"/>
              </a:ext>
            </a:extLst>
          </p:cNvPr>
          <p:cNvSpPr txBox="1"/>
          <p:nvPr/>
        </p:nvSpPr>
        <p:spPr>
          <a:xfrm>
            <a:off x="2961700" y="5833813"/>
            <a:ext cx="477223" cy="215444"/>
          </a:xfrm>
          <a:prstGeom prst="rect">
            <a:avLst/>
          </a:prstGeom>
          <a:noFill/>
        </p:spPr>
        <p:txBody>
          <a:bodyPr wrap="square" rtlCol="0">
            <a:spAutoFit/>
          </a:bodyPr>
          <a:lstStyle/>
          <a:p>
            <a:pPr algn="l"/>
            <a:r>
              <a:rPr lang="en-GB" sz="800" b="1" spc="0" baseline="0">
                <a:ln/>
                <a:solidFill>
                  <a:srgbClr val="231F20"/>
                </a:solidFill>
                <a:latin typeface="Avenir-Black"/>
                <a:sym typeface="Avenir-Black"/>
                <a:rtl val="0"/>
              </a:rPr>
              <a:t>3.3</a:t>
            </a:r>
          </a:p>
        </p:txBody>
      </p:sp>
      <p:sp>
        <p:nvSpPr>
          <p:cNvPr id="31" name="Freeform 30">
            <a:extLst>
              <a:ext uri="{FF2B5EF4-FFF2-40B4-BE49-F238E27FC236}">
                <a16:creationId xmlns:a16="http://schemas.microsoft.com/office/drawing/2014/main" id="{1303D817-81FE-CEF1-D45F-C5355B5CAF59}"/>
              </a:ext>
            </a:extLst>
          </p:cNvPr>
          <p:cNvSpPr/>
          <p:nvPr/>
        </p:nvSpPr>
        <p:spPr>
          <a:xfrm>
            <a:off x="7768940" y="952679"/>
            <a:ext cx="12706" cy="5100395"/>
          </a:xfrm>
          <a:custGeom>
            <a:avLst/>
            <a:gdLst>
              <a:gd name="csX0" fmla="*/ 0 w 12706"/>
              <a:gd name="csY0" fmla="*/ 0 h 5100395"/>
              <a:gd name="csX1" fmla="*/ 0 w 12706"/>
              <a:gd name="csY1" fmla="*/ 5100396 h 5100395"/>
            </a:gdLst>
            <a:ahLst/>
            <a:cxnLst>
              <a:cxn ang="0">
                <a:pos x="csX0" y="csY0"/>
              </a:cxn>
              <a:cxn ang="0">
                <a:pos x="csX1" y="csY1"/>
              </a:cxn>
            </a:cxnLst>
            <a:rect l="l" t="t" r="r" b="b"/>
            <a:pathLst>
              <a:path w="12706" h="5100395">
                <a:moveTo>
                  <a:pt x="0" y="0"/>
                </a:moveTo>
                <a:lnTo>
                  <a:pt x="0" y="5100396"/>
                </a:lnTo>
              </a:path>
            </a:pathLst>
          </a:custGeom>
          <a:ln w="3177" cap="flat">
            <a:solidFill>
              <a:srgbClr val="BCB5B3"/>
            </a:solidFill>
            <a:prstDash val="solid"/>
            <a:round/>
          </a:ln>
        </p:spPr>
        <p:txBody>
          <a:bodyPr/>
          <a:lstStyle/>
          <a:p>
            <a:endParaRPr lang="en-GB"/>
          </a:p>
        </p:txBody>
      </p:sp>
      <p:grpSp>
        <p:nvGrpSpPr>
          <p:cNvPr id="32" name="Group 31">
            <a:extLst>
              <a:ext uri="{FF2B5EF4-FFF2-40B4-BE49-F238E27FC236}">
                <a16:creationId xmlns:a16="http://schemas.microsoft.com/office/drawing/2014/main" id="{DAE28BA3-A8E2-AB55-F81A-68E0E213A964}"/>
              </a:ext>
            </a:extLst>
          </p:cNvPr>
          <p:cNvGrpSpPr/>
          <p:nvPr/>
        </p:nvGrpSpPr>
        <p:grpSpPr>
          <a:xfrm>
            <a:off x="587376" y="3361668"/>
            <a:ext cx="10108568" cy="1889637"/>
            <a:chOff x="1114425" y="3361668"/>
            <a:chExt cx="6699519" cy="1889637"/>
          </a:xfrm>
        </p:grpSpPr>
        <p:sp>
          <p:nvSpPr>
            <p:cNvPr id="33" name="Freeform 32">
              <a:extLst>
                <a:ext uri="{FF2B5EF4-FFF2-40B4-BE49-F238E27FC236}">
                  <a16:creationId xmlns:a16="http://schemas.microsoft.com/office/drawing/2014/main" id="{CBFE5E1E-3FA9-8785-C116-020DC4A5C97D}"/>
                </a:ext>
              </a:extLst>
            </p:cNvPr>
            <p:cNvSpPr/>
            <p:nvPr/>
          </p:nvSpPr>
          <p:spPr>
            <a:xfrm>
              <a:off x="1114425" y="3361668"/>
              <a:ext cx="6699519" cy="12704"/>
            </a:xfrm>
            <a:custGeom>
              <a:avLst/>
              <a:gdLst>
                <a:gd name="csX0" fmla="*/ 6699520 w 6699519"/>
                <a:gd name="csY0" fmla="*/ 0 h 12704"/>
                <a:gd name="csX1" fmla="*/ 0 w 6699519"/>
                <a:gd name="csY1" fmla="*/ 0 h 12704"/>
              </a:gdLst>
              <a:ahLst/>
              <a:cxnLst>
                <a:cxn ang="0">
                  <a:pos x="csX0" y="csY0"/>
                </a:cxn>
                <a:cxn ang="0">
                  <a:pos x="csX1" y="csY1"/>
                </a:cxn>
              </a:cxnLst>
              <a:rect l="l" t="t" r="r" b="b"/>
              <a:pathLst>
                <a:path w="6699519" h="12704">
                  <a:moveTo>
                    <a:pt x="6699520" y="0"/>
                  </a:moveTo>
                  <a:lnTo>
                    <a:pt x="0" y="0"/>
                  </a:lnTo>
                </a:path>
              </a:pathLst>
            </a:custGeom>
            <a:ln w="3177" cap="flat">
              <a:solidFill>
                <a:srgbClr val="BCB5B3"/>
              </a:solidFill>
              <a:prstDash val="solid"/>
              <a:round/>
            </a:ln>
          </p:spPr>
          <p:txBody>
            <a:bodyPr/>
            <a:lstStyle/>
            <a:p>
              <a:endParaRPr lang="en-GB"/>
            </a:p>
          </p:txBody>
        </p:sp>
        <p:sp>
          <p:nvSpPr>
            <p:cNvPr id="34" name="Freeform 33">
              <a:extLst>
                <a:ext uri="{FF2B5EF4-FFF2-40B4-BE49-F238E27FC236}">
                  <a16:creationId xmlns:a16="http://schemas.microsoft.com/office/drawing/2014/main" id="{4B235BC9-9469-80A6-E1B6-6A7D242471AA}"/>
                </a:ext>
              </a:extLst>
            </p:cNvPr>
            <p:cNvSpPr/>
            <p:nvPr/>
          </p:nvSpPr>
          <p:spPr>
            <a:xfrm>
              <a:off x="1114425" y="5238601"/>
              <a:ext cx="6699519" cy="12704"/>
            </a:xfrm>
            <a:custGeom>
              <a:avLst/>
              <a:gdLst>
                <a:gd name="csX0" fmla="*/ 6699520 w 6699519"/>
                <a:gd name="csY0" fmla="*/ 0 h 12704"/>
                <a:gd name="csX1" fmla="*/ 0 w 6699519"/>
                <a:gd name="csY1" fmla="*/ 0 h 12704"/>
              </a:gdLst>
              <a:ahLst/>
              <a:cxnLst>
                <a:cxn ang="0">
                  <a:pos x="csX0" y="csY0"/>
                </a:cxn>
                <a:cxn ang="0">
                  <a:pos x="csX1" y="csY1"/>
                </a:cxn>
              </a:cxnLst>
              <a:rect l="l" t="t" r="r" b="b"/>
              <a:pathLst>
                <a:path w="6699519" h="12704">
                  <a:moveTo>
                    <a:pt x="6699520" y="0"/>
                  </a:moveTo>
                  <a:lnTo>
                    <a:pt x="0" y="0"/>
                  </a:lnTo>
                </a:path>
              </a:pathLst>
            </a:custGeom>
            <a:ln w="3177" cap="flat">
              <a:solidFill>
                <a:srgbClr val="BCB5B3"/>
              </a:solidFill>
              <a:prstDash val="solid"/>
              <a:round/>
            </a:ln>
          </p:spPr>
          <p:txBody>
            <a:bodyPr/>
            <a:lstStyle/>
            <a:p>
              <a:endParaRPr lang="en-GB"/>
            </a:p>
          </p:txBody>
        </p:sp>
      </p:grpSp>
      <p:sp>
        <p:nvSpPr>
          <p:cNvPr id="35" name="Freeform 34">
            <a:extLst>
              <a:ext uri="{FF2B5EF4-FFF2-40B4-BE49-F238E27FC236}">
                <a16:creationId xmlns:a16="http://schemas.microsoft.com/office/drawing/2014/main" id="{43282ECF-AD88-E30F-1CE6-E783A6C7C44B}"/>
              </a:ext>
            </a:extLst>
          </p:cNvPr>
          <p:cNvSpPr/>
          <p:nvPr/>
        </p:nvSpPr>
        <p:spPr>
          <a:xfrm>
            <a:off x="8166407" y="952679"/>
            <a:ext cx="12706" cy="5100395"/>
          </a:xfrm>
          <a:custGeom>
            <a:avLst/>
            <a:gdLst>
              <a:gd name="csX0" fmla="*/ 0 w 12706"/>
              <a:gd name="csY0" fmla="*/ 0 h 5100395"/>
              <a:gd name="csX1" fmla="*/ 0 w 12706"/>
              <a:gd name="csY1" fmla="*/ 5100396 h 5100395"/>
            </a:gdLst>
            <a:ahLst/>
            <a:cxnLst>
              <a:cxn ang="0">
                <a:pos x="csX0" y="csY0"/>
              </a:cxn>
              <a:cxn ang="0">
                <a:pos x="csX1" y="csY1"/>
              </a:cxn>
            </a:cxnLst>
            <a:rect l="l" t="t" r="r" b="b"/>
            <a:pathLst>
              <a:path w="12706" h="5100395">
                <a:moveTo>
                  <a:pt x="0" y="0"/>
                </a:moveTo>
                <a:lnTo>
                  <a:pt x="0" y="5100396"/>
                </a:lnTo>
              </a:path>
            </a:pathLst>
          </a:custGeom>
          <a:ln w="3177" cap="flat">
            <a:solidFill>
              <a:srgbClr val="BCB5B3"/>
            </a:solidFill>
            <a:prstDash val="solid"/>
            <a:round/>
          </a:ln>
        </p:spPr>
        <p:txBody>
          <a:bodyPr/>
          <a:lstStyle/>
          <a:p>
            <a:endParaRPr lang="en-GB"/>
          </a:p>
        </p:txBody>
      </p:sp>
      <p:sp>
        <p:nvSpPr>
          <p:cNvPr id="36" name="Freeform 35">
            <a:extLst>
              <a:ext uri="{FF2B5EF4-FFF2-40B4-BE49-F238E27FC236}">
                <a16:creationId xmlns:a16="http://schemas.microsoft.com/office/drawing/2014/main" id="{35FA4CB1-C287-8695-FF06-B596EDC3F423}"/>
              </a:ext>
            </a:extLst>
          </p:cNvPr>
          <p:cNvSpPr/>
          <p:nvPr/>
        </p:nvSpPr>
        <p:spPr>
          <a:xfrm>
            <a:off x="8679888"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37" name="Freeform 36">
            <a:extLst>
              <a:ext uri="{FF2B5EF4-FFF2-40B4-BE49-F238E27FC236}">
                <a16:creationId xmlns:a16="http://schemas.microsoft.com/office/drawing/2014/main" id="{782E0FAE-CB3E-D51B-FAAE-F395082826A1}"/>
              </a:ext>
            </a:extLst>
          </p:cNvPr>
          <p:cNvSpPr/>
          <p:nvPr/>
        </p:nvSpPr>
        <p:spPr>
          <a:xfrm>
            <a:off x="8936692"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38" name="Freeform 37">
            <a:extLst>
              <a:ext uri="{FF2B5EF4-FFF2-40B4-BE49-F238E27FC236}">
                <a16:creationId xmlns:a16="http://schemas.microsoft.com/office/drawing/2014/main" id="{0FA686F3-FF95-FE1A-AEF6-90198D6C8653}"/>
              </a:ext>
            </a:extLst>
          </p:cNvPr>
          <p:cNvSpPr/>
          <p:nvPr/>
        </p:nvSpPr>
        <p:spPr>
          <a:xfrm>
            <a:off x="9450046"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39" name="Freeform 38">
            <a:extLst>
              <a:ext uri="{FF2B5EF4-FFF2-40B4-BE49-F238E27FC236}">
                <a16:creationId xmlns:a16="http://schemas.microsoft.com/office/drawing/2014/main" id="{851E6DF1-12CE-D51F-6CDE-67087E50551A}"/>
              </a:ext>
            </a:extLst>
          </p:cNvPr>
          <p:cNvSpPr/>
          <p:nvPr/>
        </p:nvSpPr>
        <p:spPr>
          <a:xfrm>
            <a:off x="9963527"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40" name="Freeform 39">
            <a:extLst>
              <a:ext uri="{FF2B5EF4-FFF2-40B4-BE49-F238E27FC236}">
                <a16:creationId xmlns:a16="http://schemas.microsoft.com/office/drawing/2014/main" id="{C60796BF-B957-44B1-7027-E10058DA799D}"/>
              </a:ext>
            </a:extLst>
          </p:cNvPr>
          <p:cNvSpPr/>
          <p:nvPr/>
        </p:nvSpPr>
        <p:spPr>
          <a:xfrm>
            <a:off x="10220330"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41" name="Freeform 40">
            <a:extLst>
              <a:ext uri="{FF2B5EF4-FFF2-40B4-BE49-F238E27FC236}">
                <a16:creationId xmlns:a16="http://schemas.microsoft.com/office/drawing/2014/main" id="{AAE96A7D-1A80-C716-5D51-2AF87D52E9B7}"/>
              </a:ext>
            </a:extLst>
          </p:cNvPr>
          <p:cNvSpPr/>
          <p:nvPr/>
        </p:nvSpPr>
        <p:spPr>
          <a:xfrm>
            <a:off x="10477007"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42" name="Freeform 41">
            <a:extLst>
              <a:ext uri="{FF2B5EF4-FFF2-40B4-BE49-F238E27FC236}">
                <a16:creationId xmlns:a16="http://schemas.microsoft.com/office/drawing/2014/main" id="{79C46F5C-84E3-F18D-96CF-E7DC4809A0B4}"/>
              </a:ext>
            </a:extLst>
          </p:cNvPr>
          <p:cNvSpPr/>
          <p:nvPr/>
        </p:nvSpPr>
        <p:spPr>
          <a:xfrm>
            <a:off x="8423211"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43" name="TextBox 42">
            <a:extLst>
              <a:ext uri="{FF2B5EF4-FFF2-40B4-BE49-F238E27FC236}">
                <a16:creationId xmlns:a16="http://schemas.microsoft.com/office/drawing/2014/main" id="{79DD893D-7D7C-9B04-F2D3-480032D65473}"/>
              </a:ext>
            </a:extLst>
          </p:cNvPr>
          <p:cNvSpPr txBox="1"/>
          <p:nvPr/>
        </p:nvSpPr>
        <p:spPr>
          <a:xfrm>
            <a:off x="8173318"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1</a:t>
            </a:r>
          </a:p>
        </p:txBody>
      </p:sp>
      <p:sp>
        <p:nvSpPr>
          <p:cNvPr id="44" name="TextBox 43">
            <a:extLst>
              <a:ext uri="{FF2B5EF4-FFF2-40B4-BE49-F238E27FC236}">
                <a16:creationId xmlns:a16="http://schemas.microsoft.com/office/drawing/2014/main" id="{8978451B-EF09-90BF-63AD-6F61C8D89959}"/>
              </a:ext>
            </a:extLst>
          </p:cNvPr>
          <p:cNvSpPr txBox="1"/>
          <p:nvPr/>
        </p:nvSpPr>
        <p:spPr>
          <a:xfrm>
            <a:off x="8429995"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2</a:t>
            </a:r>
          </a:p>
        </p:txBody>
      </p:sp>
      <p:sp>
        <p:nvSpPr>
          <p:cNvPr id="45" name="TextBox 44">
            <a:extLst>
              <a:ext uri="{FF2B5EF4-FFF2-40B4-BE49-F238E27FC236}">
                <a16:creationId xmlns:a16="http://schemas.microsoft.com/office/drawing/2014/main" id="{8192527D-EFC7-A6DF-5D76-6E7EE15F310D}"/>
              </a:ext>
            </a:extLst>
          </p:cNvPr>
          <p:cNvSpPr txBox="1"/>
          <p:nvPr/>
        </p:nvSpPr>
        <p:spPr>
          <a:xfrm>
            <a:off x="8686672"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3</a:t>
            </a:r>
          </a:p>
        </p:txBody>
      </p:sp>
      <p:sp>
        <p:nvSpPr>
          <p:cNvPr id="46" name="TextBox 45">
            <a:extLst>
              <a:ext uri="{FF2B5EF4-FFF2-40B4-BE49-F238E27FC236}">
                <a16:creationId xmlns:a16="http://schemas.microsoft.com/office/drawing/2014/main" id="{49855784-749B-1977-55CA-84B0CC26143B}"/>
              </a:ext>
            </a:extLst>
          </p:cNvPr>
          <p:cNvSpPr txBox="1"/>
          <p:nvPr/>
        </p:nvSpPr>
        <p:spPr>
          <a:xfrm>
            <a:off x="8943475"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4</a:t>
            </a:r>
          </a:p>
        </p:txBody>
      </p:sp>
      <p:sp>
        <p:nvSpPr>
          <p:cNvPr id="47" name="TextBox 46">
            <a:extLst>
              <a:ext uri="{FF2B5EF4-FFF2-40B4-BE49-F238E27FC236}">
                <a16:creationId xmlns:a16="http://schemas.microsoft.com/office/drawing/2014/main" id="{78078E64-C300-A64A-07A6-098C84F7F494}"/>
              </a:ext>
            </a:extLst>
          </p:cNvPr>
          <p:cNvSpPr txBox="1"/>
          <p:nvPr/>
        </p:nvSpPr>
        <p:spPr>
          <a:xfrm>
            <a:off x="9200152"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2</a:t>
            </a:r>
          </a:p>
        </p:txBody>
      </p:sp>
      <p:sp>
        <p:nvSpPr>
          <p:cNvPr id="48" name="TextBox 47">
            <a:extLst>
              <a:ext uri="{FF2B5EF4-FFF2-40B4-BE49-F238E27FC236}">
                <a16:creationId xmlns:a16="http://schemas.microsoft.com/office/drawing/2014/main" id="{455A27B9-3B13-3A82-89A7-70AC7FF4B02B}"/>
              </a:ext>
            </a:extLst>
          </p:cNvPr>
          <p:cNvSpPr txBox="1"/>
          <p:nvPr/>
        </p:nvSpPr>
        <p:spPr>
          <a:xfrm>
            <a:off x="9456956"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3</a:t>
            </a:r>
          </a:p>
        </p:txBody>
      </p:sp>
      <p:sp>
        <p:nvSpPr>
          <p:cNvPr id="49" name="TextBox 48">
            <a:extLst>
              <a:ext uri="{FF2B5EF4-FFF2-40B4-BE49-F238E27FC236}">
                <a16:creationId xmlns:a16="http://schemas.microsoft.com/office/drawing/2014/main" id="{C166589C-B5C1-4114-5146-2019BC437508}"/>
              </a:ext>
            </a:extLst>
          </p:cNvPr>
          <p:cNvSpPr txBox="1"/>
          <p:nvPr/>
        </p:nvSpPr>
        <p:spPr>
          <a:xfrm>
            <a:off x="9713633"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4</a:t>
            </a:r>
          </a:p>
        </p:txBody>
      </p:sp>
      <p:sp>
        <p:nvSpPr>
          <p:cNvPr id="50" name="TextBox 49">
            <a:extLst>
              <a:ext uri="{FF2B5EF4-FFF2-40B4-BE49-F238E27FC236}">
                <a16:creationId xmlns:a16="http://schemas.microsoft.com/office/drawing/2014/main" id="{BDA9C884-4060-F0B7-D0B5-26FEE1118619}"/>
              </a:ext>
            </a:extLst>
          </p:cNvPr>
          <p:cNvSpPr txBox="1"/>
          <p:nvPr/>
        </p:nvSpPr>
        <p:spPr>
          <a:xfrm>
            <a:off x="9970437"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5</a:t>
            </a:r>
          </a:p>
        </p:txBody>
      </p:sp>
      <p:sp>
        <p:nvSpPr>
          <p:cNvPr id="51" name="TextBox 50">
            <a:extLst>
              <a:ext uri="{FF2B5EF4-FFF2-40B4-BE49-F238E27FC236}">
                <a16:creationId xmlns:a16="http://schemas.microsoft.com/office/drawing/2014/main" id="{00735841-43ED-048C-C770-1EA987BE1148}"/>
              </a:ext>
            </a:extLst>
          </p:cNvPr>
          <p:cNvSpPr txBox="1"/>
          <p:nvPr/>
        </p:nvSpPr>
        <p:spPr>
          <a:xfrm>
            <a:off x="10227114"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6</a:t>
            </a:r>
          </a:p>
        </p:txBody>
      </p:sp>
      <p:sp>
        <p:nvSpPr>
          <p:cNvPr id="52" name="TextBox 51">
            <a:extLst>
              <a:ext uri="{FF2B5EF4-FFF2-40B4-BE49-F238E27FC236}">
                <a16:creationId xmlns:a16="http://schemas.microsoft.com/office/drawing/2014/main" id="{9E96548E-9648-7D6E-E41A-2F0DBDCB7832}"/>
              </a:ext>
            </a:extLst>
          </p:cNvPr>
          <p:cNvSpPr txBox="1"/>
          <p:nvPr/>
        </p:nvSpPr>
        <p:spPr>
          <a:xfrm>
            <a:off x="10483791" y="1170319"/>
            <a:ext cx="245580" cy="215444"/>
          </a:xfrm>
          <a:prstGeom prst="rect">
            <a:avLst/>
          </a:prstGeom>
          <a:noFill/>
        </p:spPr>
        <p:txBody>
          <a:bodyPr wrap="none" rtlCol="0">
            <a:spAutoFit/>
          </a:bodyPr>
          <a:lstStyle/>
          <a:p>
            <a:pPr algn="l"/>
            <a:r>
              <a:rPr lang="en-GB" sz="800" b="1" spc="0" baseline="0">
                <a:ln/>
                <a:solidFill>
                  <a:srgbClr val="231F20"/>
                </a:solidFill>
                <a:latin typeface="Avenir-Black"/>
                <a:sym typeface="Avenir-Black"/>
                <a:rtl val="0"/>
              </a:rPr>
              <a:t>7</a:t>
            </a:r>
          </a:p>
        </p:txBody>
      </p:sp>
      <p:sp>
        <p:nvSpPr>
          <p:cNvPr id="53" name="TextBox 52">
            <a:extLst>
              <a:ext uri="{FF2B5EF4-FFF2-40B4-BE49-F238E27FC236}">
                <a16:creationId xmlns:a16="http://schemas.microsoft.com/office/drawing/2014/main" id="{4D80443C-D2C0-ABC2-B92B-412F0C889BEA}"/>
              </a:ext>
            </a:extLst>
          </p:cNvPr>
          <p:cNvSpPr txBox="1"/>
          <p:nvPr/>
        </p:nvSpPr>
        <p:spPr>
          <a:xfrm>
            <a:off x="9126794" y="966669"/>
            <a:ext cx="389850" cy="200055"/>
          </a:xfrm>
          <a:prstGeom prst="rect">
            <a:avLst/>
          </a:prstGeom>
          <a:noFill/>
        </p:spPr>
        <p:txBody>
          <a:bodyPr wrap="none" rtlCol="0">
            <a:spAutoFit/>
          </a:bodyPr>
          <a:lstStyle/>
          <a:p>
            <a:pPr algn="ctr"/>
            <a:r>
              <a:rPr lang="en-GB" sz="700" b="1" spc="0" baseline="0" dirty="0">
                <a:ln/>
                <a:solidFill>
                  <a:srgbClr val="231F20"/>
                </a:solidFill>
                <a:latin typeface="Avenir-Black"/>
                <a:sym typeface="Avenir-Black"/>
                <a:rtl val="0"/>
              </a:rPr>
              <a:t>MTH</a:t>
            </a:r>
          </a:p>
        </p:txBody>
      </p:sp>
      <p:sp>
        <p:nvSpPr>
          <p:cNvPr id="54" name="TextBox 53">
            <a:extLst>
              <a:ext uri="{FF2B5EF4-FFF2-40B4-BE49-F238E27FC236}">
                <a16:creationId xmlns:a16="http://schemas.microsoft.com/office/drawing/2014/main" id="{F2AE9E92-E2D9-7AE0-1A20-7CA6EC83112C}"/>
              </a:ext>
            </a:extLst>
          </p:cNvPr>
          <p:cNvSpPr txBox="1"/>
          <p:nvPr/>
        </p:nvSpPr>
        <p:spPr>
          <a:xfrm>
            <a:off x="9383598" y="966669"/>
            <a:ext cx="389850" cy="200055"/>
          </a:xfrm>
          <a:prstGeom prst="rect">
            <a:avLst/>
          </a:prstGeom>
          <a:noFill/>
        </p:spPr>
        <p:txBody>
          <a:bodyPr wrap="none" rtlCol="0">
            <a:spAutoFit/>
          </a:bodyPr>
          <a:lstStyle/>
          <a:p>
            <a:pPr algn="ctr"/>
            <a:r>
              <a:rPr lang="en-GB" sz="700" b="1" spc="0" baseline="0" dirty="0">
                <a:ln/>
                <a:solidFill>
                  <a:srgbClr val="231F20"/>
                </a:solidFill>
                <a:latin typeface="Avenir-Black"/>
                <a:sym typeface="Avenir-Black"/>
                <a:rtl val="0"/>
              </a:rPr>
              <a:t>MTH</a:t>
            </a:r>
          </a:p>
        </p:txBody>
      </p:sp>
      <p:sp>
        <p:nvSpPr>
          <p:cNvPr id="55" name="TextBox 54">
            <a:extLst>
              <a:ext uri="{FF2B5EF4-FFF2-40B4-BE49-F238E27FC236}">
                <a16:creationId xmlns:a16="http://schemas.microsoft.com/office/drawing/2014/main" id="{D0C124EC-17CD-C4A1-5D22-57A17221B702}"/>
              </a:ext>
            </a:extLst>
          </p:cNvPr>
          <p:cNvSpPr txBox="1"/>
          <p:nvPr/>
        </p:nvSpPr>
        <p:spPr>
          <a:xfrm>
            <a:off x="9640275" y="966669"/>
            <a:ext cx="389850" cy="200055"/>
          </a:xfrm>
          <a:prstGeom prst="rect">
            <a:avLst/>
          </a:prstGeom>
          <a:noFill/>
        </p:spPr>
        <p:txBody>
          <a:bodyPr wrap="none" rtlCol="0">
            <a:spAutoFit/>
          </a:bodyPr>
          <a:lstStyle/>
          <a:p>
            <a:pPr algn="ctr"/>
            <a:r>
              <a:rPr lang="en-GB" sz="700" b="1" spc="0" baseline="0" dirty="0">
                <a:ln/>
                <a:solidFill>
                  <a:srgbClr val="231F20"/>
                </a:solidFill>
                <a:latin typeface="Avenir-Black"/>
                <a:sym typeface="Avenir-Black"/>
                <a:rtl val="0"/>
              </a:rPr>
              <a:t>MTH</a:t>
            </a:r>
          </a:p>
        </p:txBody>
      </p:sp>
      <p:sp>
        <p:nvSpPr>
          <p:cNvPr id="56" name="TextBox 55">
            <a:extLst>
              <a:ext uri="{FF2B5EF4-FFF2-40B4-BE49-F238E27FC236}">
                <a16:creationId xmlns:a16="http://schemas.microsoft.com/office/drawing/2014/main" id="{1CBCA612-4F8B-9C1B-E21B-4989D2577754}"/>
              </a:ext>
            </a:extLst>
          </p:cNvPr>
          <p:cNvSpPr txBox="1"/>
          <p:nvPr/>
        </p:nvSpPr>
        <p:spPr>
          <a:xfrm>
            <a:off x="9896952" y="966669"/>
            <a:ext cx="389850" cy="200055"/>
          </a:xfrm>
          <a:prstGeom prst="rect">
            <a:avLst/>
          </a:prstGeom>
          <a:noFill/>
        </p:spPr>
        <p:txBody>
          <a:bodyPr wrap="none" rtlCol="0">
            <a:spAutoFit/>
          </a:bodyPr>
          <a:lstStyle/>
          <a:p>
            <a:pPr algn="ctr"/>
            <a:r>
              <a:rPr lang="en-GB" sz="700" b="1" spc="0" baseline="0">
                <a:ln/>
                <a:solidFill>
                  <a:srgbClr val="231F20"/>
                </a:solidFill>
                <a:latin typeface="Avenir-Black"/>
                <a:sym typeface="Avenir-Black"/>
                <a:rtl val="0"/>
              </a:rPr>
              <a:t>MTH</a:t>
            </a:r>
          </a:p>
        </p:txBody>
      </p:sp>
      <p:sp>
        <p:nvSpPr>
          <p:cNvPr id="57" name="TextBox 56">
            <a:extLst>
              <a:ext uri="{FF2B5EF4-FFF2-40B4-BE49-F238E27FC236}">
                <a16:creationId xmlns:a16="http://schemas.microsoft.com/office/drawing/2014/main" id="{ECCACEF3-B91D-5846-567F-84B024FBEF32}"/>
              </a:ext>
            </a:extLst>
          </p:cNvPr>
          <p:cNvSpPr txBox="1"/>
          <p:nvPr/>
        </p:nvSpPr>
        <p:spPr>
          <a:xfrm>
            <a:off x="10170442" y="966669"/>
            <a:ext cx="389850" cy="200055"/>
          </a:xfrm>
          <a:prstGeom prst="rect">
            <a:avLst/>
          </a:prstGeom>
          <a:noFill/>
        </p:spPr>
        <p:txBody>
          <a:bodyPr wrap="none" rtlCol="0">
            <a:spAutoFit/>
          </a:bodyPr>
          <a:lstStyle/>
          <a:p>
            <a:pPr algn="l"/>
            <a:r>
              <a:rPr lang="en-GB" sz="700" b="1" spc="0" baseline="0" dirty="0">
                <a:ln/>
                <a:solidFill>
                  <a:srgbClr val="231F20"/>
                </a:solidFill>
                <a:latin typeface="Avenir-Black"/>
                <a:sym typeface="Avenir-Black"/>
                <a:rtl val="0"/>
              </a:rPr>
              <a:t>MTH</a:t>
            </a:r>
          </a:p>
        </p:txBody>
      </p:sp>
      <p:sp>
        <p:nvSpPr>
          <p:cNvPr id="58" name="TextBox 57">
            <a:extLst>
              <a:ext uri="{FF2B5EF4-FFF2-40B4-BE49-F238E27FC236}">
                <a16:creationId xmlns:a16="http://schemas.microsoft.com/office/drawing/2014/main" id="{B6A3C4D2-ECAC-C4B8-2495-B86A52CDDA36}"/>
              </a:ext>
            </a:extLst>
          </p:cNvPr>
          <p:cNvSpPr txBox="1"/>
          <p:nvPr/>
        </p:nvSpPr>
        <p:spPr>
          <a:xfrm>
            <a:off x="10427118" y="966669"/>
            <a:ext cx="389850" cy="200055"/>
          </a:xfrm>
          <a:prstGeom prst="rect">
            <a:avLst/>
          </a:prstGeom>
          <a:noFill/>
        </p:spPr>
        <p:txBody>
          <a:bodyPr wrap="none" rtlCol="0">
            <a:spAutoFit/>
          </a:bodyPr>
          <a:lstStyle/>
          <a:p>
            <a:pPr algn="l"/>
            <a:r>
              <a:rPr lang="en-GB" sz="700" b="1" spc="0" baseline="0" dirty="0">
                <a:ln/>
                <a:solidFill>
                  <a:srgbClr val="231F20"/>
                </a:solidFill>
                <a:latin typeface="Avenir-Black"/>
                <a:sym typeface="Avenir-Black"/>
                <a:rtl val="0"/>
              </a:rPr>
              <a:t>MTH</a:t>
            </a:r>
          </a:p>
        </p:txBody>
      </p:sp>
      <p:sp>
        <p:nvSpPr>
          <p:cNvPr id="59" name="Freeform 58">
            <a:extLst>
              <a:ext uri="{FF2B5EF4-FFF2-40B4-BE49-F238E27FC236}">
                <a16:creationId xmlns:a16="http://schemas.microsoft.com/office/drawing/2014/main" id="{38397AA4-8420-9AF0-7D45-6C15176526E5}"/>
              </a:ext>
            </a:extLst>
          </p:cNvPr>
          <p:cNvSpPr/>
          <p:nvPr/>
        </p:nvSpPr>
        <p:spPr>
          <a:xfrm>
            <a:off x="9193369" y="952679"/>
            <a:ext cx="12706" cy="5100395"/>
          </a:xfrm>
          <a:custGeom>
            <a:avLst/>
            <a:gdLst>
              <a:gd name="csX0" fmla="*/ 0 w 12706"/>
              <a:gd name="csY0" fmla="*/ 0 h 5100395"/>
              <a:gd name="csX1" fmla="*/ 0 w 12706"/>
              <a:gd name="csY1" fmla="*/ 5100396 h 5100395"/>
            </a:gdLst>
            <a:ahLst/>
            <a:cxnLst>
              <a:cxn ang="0">
                <a:pos x="csX0" y="csY0"/>
              </a:cxn>
              <a:cxn ang="0">
                <a:pos x="csX1" y="csY1"/>
              </a:cxn>
            </a:cxnLst>
            <a:rect l="l" t="t" r="r" b="b"/>
            <a:pathLst>
              <a:path w="12706" h="5100395">
                <a:moveTo>
                  <a:pt x="0" y="0"/>
                </a:moveTo>
                <a:lnTo>
                  <a:pt x="0" y="5100396"/>
                </a:lnTo>
              </a:path>
            </a:pathLst>
          </a:custGeom>
          <a:ln w="3177" cap="flat">
            <a:solidFill>
              <a:srgbClr val="BCB5B3"/>
            </a:solidFill>
            <a:prstDash val="solid"/>
            <a:round/>
          </a:ln>
        </p:spPr>
        <p:txBody>
          <a:bodyPr/>
          <a:lstStyle/>
          <a:p>
            <a:endParaRPr lang="en-GB"/>
          </a:p>
        </p:txBody>
      </p:sp>
      <p:sp>
        <p:nvSpPr>
          <p:cNvPr id="60" name="Freeform 59">
            <a:extLst>
              <a:ext uri="{FF2B5EF4-FFF2-40B4-BE49-F238E27FC236}">
                <a16:creationId xmlns:a16="http://schemas.microsoft.com/office/drawing/2014/main" id="{C111BD96-917C-975D-85B5-8CC23D17A809}"/>
              </a:ext>
            </a:extLst>
          </p:cNvPr>
          <p:cNvSpPr/>
          <p:nvPr/>
        </p:nvSpPr>
        <p:spPr>
          <a:xfrm>
            <a:off x="9706850" y="1173098"/>
            <a:ext cx="12706" cy="4879975"/>
          </a:xfrm>
          <a:custGeom>
            <a:avLst/>
            <a:gdLst>
              <a:gd name="csX0" fmla="*/ 0 w 12706"/>
              <a:gd name="csY0" fmla="*/ 0 h 4879975"/>
              <a:gd name="csX1" fmla="*/ 0 w 12706"/>
              <a:gd name="csY1" fmla="*/ 4879976 h 4879975"/>
            </a:gdLst>
            <a:ahLst/>
            <a:cxnLst>
              <a:cxn ang="0">
                <a:pos x="csX0" y="csY0"/>
              </a:cxn>
              <a:cxn ang="0">
                <a:pos x="csX1" y="csY1"/>
              </a:cxn>
            </a:cxnLst>
            <a:rect l="l" t="t" r="r" b="b"/>
            <a:pathLst>
              <a:path w="12706" h="4879975">
                <a:moveTo>
                  <a:pt x="0" y="0"/>
                </a:moveTo>
                <a:lnTo>
                  <a:pt x="0" y="4879976"/>
                </a:lnTo>
              </a:path>
            </a:pathLst>
          </a:custGeom>
          <a:ln w="3177" cap="flat">
            <a:solidFill>
              <a:srgbClr val="BCB5B3"/>
            </a:solidFill>
            <a:prstDash val="solid"/>
            <a:round/>
          </a:ln>
        </p:spPr>
        <p:txBody>
          <a:bodyPr/>
          <a:lstStyle/>
          <a:p>
            <a:endParaRPr lang="en-GB"/>
          </a:p>
        </p:txBody>
      </p:sp>
      <p:sp>
        <p:nvSpPr>
          <p:cNvPr id="61" name="Oval 60">
            <a:extLst>
              <a:ext uri="{FF2B5EF4-FFF2-40B4-BE49-F238E27FC236}">
                <a16:creationId xmlns:a16="http://schemas.microsoft.com/office/drawing/2014/main" id="{25CF914D-147F-07CA-334D-AC39CA037531}"/>
              </a:ext>
            </a:extLst>
          </p:cNvPr>
          <p:cNvSpPr/>
          <p:nvPr/>
        </p:nvSpPr>
        <p:spPr>
          <a:xfrm>
            <a:off x="8208340" y="1573029"/>
            <a:ext cx="172812" cy="172778"/>
          </a:xfrm>
          <a:prstGeom prst="ellipse">
            <a:avLst/>
          </a:prstGeom>
          <a:solidFill>
            <a:srgbClr val="00A99A"/>
          </a:solidFill>
          <a:ln w="12706" cap="flat">
            <a:noFill/>
            <a:prstDash val="solid"/>
            <a:miter/>
          </a:ln>
        </p:spPr>
        <p:txBody>
          <a:bodyPr/>
          <a:lstStyle/>
          <a:p>
            <a:endParaRPr lang="en-GB"/>
          </a:p>
        </p:txBody>
      </p:sp>
      <p:sp>
        <p:nvSpPr>
          <p:cNvPr id="62" name="Oval 61">
            <a:extLst>
              <a:ext uri="{FF2B5EF4-FFF2-40B4-BE49-F238E27FC236}">
                <a16:creationId xmlns:a16="http://schemas.microsoft.com/office/drawing/2014/main" id="{913644EE-A05D-0E41-1D52-B9D035BE1A55}"/>
              </a:ext>
            </a:extLst>
          </p:cNvPr>
          <p:cNvSpPr/>
          <p:nvPr/>
        </p:nvSpPr>
        <p:spPr>
          <a:xfrm>
            <a:off x="8208340" y="1824829"/>
            <a:ext cx="172812" cy="172778"/>
          </a:xfrm>
          <a:prstGeom prst="ellipse">
            <a:avLst/>
          </a:prstGeom>
          <a:solidFill>
            <a:srgbClr val="00A99A"/>
          </a:solidFill>
          <a:ln w="12706" cap="flat">
            <a:noFill/>
            <a:prstDash val="solid"/>
            <a:miter/>
          </a:ln>
        </p:spPr>
        <p:txBody>
          <a:bodyPr/>
          <a:lstStyle/>
          <a:p>
            <a:endParaRPr lang="en-GB"/>
          </a:p>
        </p:txBody>
      </p:sp>
      <p:sp>
        <p:nvSpPr>
          <p:cNvPr id="63" name="Oval 62">
            <a:extLst>
              <a:ext uri="{FF2B5EF4-FFF2-40B4-BE49-F238E27FC236}">
                <a16:creationId xmlns:a16="http://schemas.microsoft.com/office/drawing/2014/main" id="{168CCAD5-413B-B0AA-8520-3A4C52B02578}"/>
              </a:ext>
            </a:extLst>
          </p:cNvPr>
          <p:cNvSpPr/>
          <p:nvPr/>
        </p:nvSpPr>
        <p:spPr>
          <a:xfrm>
            <a:off x="8208340" y="2328554"/>
            <a:ext cx="172812" cy="172778"/>
          </a:xfrm>
          <a:prstGeom prst="ellipse">
            <a:avLst/>
          </a:prstGeom>
          <a:solidFill>
            <a:srgbClr val="00A99A"/>
          </a:solidFill>
          <a:ln w="12706" cap="flat">
            <a:noFill/>
            <a:prstDash val="solid"/>
            <a:miter/>
          </a:ln>
        </p:spPr>
        <p:txBody>
          <a:bodyPr/>
          <a:lstStyle/>
          <a:p>
            <a:endParaRPr lang="en-GB"/>
          </a:p>
        </p:txBody>
      </p:sp>
      <p:sp>
        <p:nvSpPr>
          <p:cNvPr id="64" name="Oval 63">
            <a:extLst>
              <a:ext uri="{FF2B5EF4-FFF2-40B4-BE49-F238E27FC236}">
                <a16:creationId xmlns:a16="http://schemas.microsoft.com/office/drawing/2014/main" id="{01E6301B-73D8-34F2-32A3-706C21E943FC}"/>
              </a:ext>
            </a:extLst>
          </p:cNvPr>
          <p:cNvSpPr/>
          <p:nvPr/>
        </p:nvSpPr>
        <p:spPr>
          <a:xfrm>
            <a:off x="8465144" y="2328554"/>
            <a:ext cx="172812" cy="172778"/>
          </a:xfrm>
          <a:prstGeom prst="ellipse">
            <a:avLst/>
          </a:prstGeom>
          <a:solidFill>
            <a:srgbClr val="00A99A"/>
          </a:solidFill>
          <a:ln w="12706" cap="flat">
            <a:noFill/>
            <a:prstDash val="solid"/>
            <a:miter/>
          </a:ln>
        </p:spPr>
        <p:txBody>
          <a:bodyPr/>
          <a:lstStyle/>
          <a:p>
            <a:endParaRPr lang="en-GB"/>
          </a:p>
        </p:txBody>
      </p:sp>
      <p:sp>
        <p:nvSpPr>
          <p:cNvPr id="65" name="Oval 64">
            <a:extLst>
              <a:ext uri="{FF2B5EF4-FFF2-40B4-BE49-F238E27FC236}">
                <a16:creationId xmlns:a16="http://schemas.microsoft.com/office/drawing/2014/main" id="{7E9D2A34-71C3-2287-8875-1E8DF53F9461}"/>
              </a:ext>
            </a:extLst>
          </p:cNvPr>
          <p:cNvSpPr/>
          <p:nvPr/>
        </p:nvSpPr>
        <p:spPr>
          <a:xfrm>
            <a:off x="8208340" y="2580353"/>
            <a:ext cx="172812" cy="172778"/>
          </a:xfrm>
          <a:prstGeom prst="ellipse">
            <a:avLst/>
          </a:prstGeom>
          <a:solidFill>
            <a:srgbClr val="00A99A"/>
          </a:solidFill>
          <a:ln w="12706" cap="flat">
            <a:noFill/>
            <a:prstDash val="solid"/>
            <a:miter/>
          </a:ln>
        </p:spPr>
        <p:txBody>
          <a:bodyPr/>
          <a:lstStyle/>
          <a:p>
            <a:endParaRPr lang="en-GB"/>
          </a:p>
        </p:txBody>
      </p:sp>
      <p:sp>
        <p:nvSpPr>
          <p:cNvPr id="66" name="Oval 65">
            <a:extLst>
              <a:ext uri="{FF2B5EF4-FFF2-40B4-BE49-F238E27FC236}">
                <a16:creationId xmlns:a16="http://schemas.microsoft.com/office/drawing/2014/main" id="{5C0247A4-27B6-2197-4D18-7432D0F7FB78}"/>
              </a:ext>
            </a:extLst>
          </p:cNvPr>
          <p:cNvSpPr/>
          <p:nvPr/>
        </p:nvSpPr>
        <p:spPr>
          <a:xfrm>
            <a:off x="8465144" y="2580353"/>
            <a:ext cx="172812" cy="172778"/>
          </a:xfrm>
          <a:prstGeom prst="ellipse">
            <a:avLst/>
          </a:prstGeom>
          <a:solidFill>
            <a:srgbClr val="00A99A"/>
          </a:solidFill>
          <a:ln w="12706" cap="flat">
            <a:noFill/>
            <a:prstDash val="solid"/>
            <a:miter/>
          </a:ln>
        </p:spPr>
        <p:txBody>
          <a:bodyPr/>
          <a:lstStyle/>
          <a:p>
            <a:endParaRPr lang="en-GB"/>
          </a:p>
        </p:txBody>
      </p:sp>
      <p:sp>
        <p:nvSpPr>
          <p:cNvPr id="67" name="Oval 66">
            <a:extLst>
              <a:ext uri="{FF2B5EF4-FFF2-40B4-BE49-F238E27FC236}">
                <a16:creationId xmlns:a16="http://schemas.microsoft.com/office/drawing/2014/main" id="{4E92981F-7D6D-6DD8-35A6-2101EC57E7D6}"/>
              </a:ext>
            </a:extLst>
          </p:cNvPr>
          <p:cNvSpPr/>
          <p:nvPr/>
        </p:nvSpPr>
        <p:spPr>
          <a:xfrm>
            <a:off x="8465144" y="2832153"/>
            <a:ext cx="172812" cy="172778"/>
          </a:xfrm>
          <a:prstGeom prst="ellipse">
            <a:avLst/>
          </a:prstGeom>
          <a:solidFill>
            <a:srgbClr val="00A99A"/>
          </a:solidFill>
          <a:ln w="12706" cap="flat">
            <a:noFill/>
            <a:prstDash val="solid"/>
            <a:miter/>
          </a:ln>
        </p:spPr>
        <p:txBody>
          <a:bodyPr/>
          <a:lstStyle/>
          <a:p>
            <a:endParaRPr lang="en-GB"/>
          </a:p>
        </p:txBody>
      </p:sp>
      <p:sp>
        <p:nvSpPr>
          <p:cNvPr id="68" name="Oval 67">
            <a:extLst>
              <a:ext uri="{FF2B5EF4-FFF2-40B4-BE49-F238E27FC236}">
                <a16:creationId xmlns:a16="http://schemas.microsoft.com/office/drawing/2014/main" id="{F29937A8-A9CD-E56A-ABA5-866F11630951}"/>
              </a:ext>
            </a:extLst>
          </p:cNvPr>
          <p:cNvSpPr/>
          <p:nvPr/>
        </p:nvSpPr>
        <p:spPr>
          <a:xfrm>
            <a:off x="8721821" y="3083952"/>
            <a:ext cx="172812" cy="172778"/>
          </a:xfrm>
          <a:prstGeom prst="ellipse">
            <a:avLst/>
          </a:prstGeom>
          <a:solidFill>
            <a:srgbClr val="00A99A"/>
          </a:solidFill>
          <a:ln w="12706" cap="flat">
            <a:noFill/>
            <a:prstDash val="solid"/>
            <a:miter/>
          </a:ln>
        </p:spPr>
        <p:txBody>
          <a:bodyPr/>
          <a:lstStyle/>
          <a:p>
            <a:endParaRPr lang="en-GB"/>
          </a:p>
        </p:txBody>
      </p:sp>
      <p:sp>
        <p:nvSpPr>
          <p:cNvPr id="69" name="Oval 68">
            <a:extLst>
              <a:ext uri="{FF2B5EF4-FFF2-40B4-BE49-F238E27FC236}">
                <a16:creationId xmlns:a16="http://schemas.microsoft.com/office/drawing/2014/main" id="{C63D96FE-C62E-4CF7-43DE-9D35B41EABD7}"/>
              </a:ext>
            </a:extLst>
          </p:cNvPr>
          <p:cNvSpPr/>
          <p:nvPr/>
        </p:nvSpPr>
        <p:spPr>
          <a:xfrm>
            <a:off x="8978624" y="3083952"/>
            <a:ext cx="172812" cy="172778"/>
          </a:xfrm>
          <a:prstGeom prst="ellipse">
            <a:avLst/>
          </a:prstGeom>
          <a:solidFill>
            <a:srgbClr val="00A99A"/>
          </a:solidFill>
          <a:ln w="12706" cap="flat">
            <a:noFill/>
            <a:prstDash val="solid"/>
            <a:miter/>
          </a:ln>
        </p:spPr>
        <p:txBody>
          <a:bodyPr/>
          <a:lstStyle/>
          <a:p>
            <a:endParaRPr lang="en-GB"/>
          </a:p>
        </p:txBody>
      </p:sp>
      <p:sp>
        <p:nvSpPr>
          <p:cNvPr id="70" name="Oval 69">
            <a:extLst>
              <a:ext uri="{FF2B5EF4-FFF2-40B4-BE49-F238E27FC236}">
                <a16:creationId xmlns:a16="http://schemas.microsoft.com/office/drawing/2014/main" id="{DF47C60B-E578-1B8A-1420-75D12141A5B1}"/>
              </a:ext>
            </a:extLst>
          </p:cNvPr>
          <p:cNvSpPr/>
          <p:nvPr/>
        </p:nvSpPr>
        <p:spPr>
          <a:xfrm>
            <a:off x="9235301" y="3462921"/>
            <a:ext cx="172812" cy="172778"/>
          </a:xfrm>
          <a:prstGeom prst="ellipse">
            <a:avLst/>
          </a:prstGeom>
          <a:solidFill>
            <a:srgbClr val="CDC984"/>
          </a:solidFill>
          <a:ln w="12706" cap="flat">
            <a:noFill/>
            <a:prstDash val="solid"/>
            <a:miter/>
          </a:ln>
        </p:spPr>
        <p:txBody>
          <a:bodyPr/>
          <a:lstStyle/>
          <a:p>
            <a:endParaRPr lang="en-GB"/>
          </a:p>
        </p:txBody>
      </p:sp>
      <p:sp>
        <p:nvSpPr>
          <p:cNvPr id="71" name="Oval 70">
            <a:extLst>
              <a:ext uri="{FF2B5EF4-FFF2-40B4-BE49-F238E27FC236}">
                <a16:creationId xmlns:a16="http://schemas.microsoft.com/office/drawing/2014/main" id="{A025C0B8-0F51-2BFA-95C8-4F106101D847}"/>
              </a:ext>
            </a:extLst>
          </p:cNvPr>
          <p:cNvSpPr/>
          <p:nvPr/>
        </p:nvSpPr>
        <p:spPr>
          <a:xfrm>
            <a:off x="9492105" y="3462921"/>
            <a:ext cx="172812" cy="172778"/>
          </a:xfrm>
          <a:prstGeom prst="ellipse">
            <a:avLst/>
          </a:prstGeom>
          <a:solidFill>
            <a:srgbClr val="CDC984"/>
          </a:solidFill>
          <a:ln w="12706" cap="flat">
            <a:noFill/>
            <a:prstDash val="solid"/>
            <a:miter/>
          </a:ln>
        </p:spPr>
        <p:txBody>
          <a:bodyPr/>
          <a:lstStyle/>
          <a:p>
            <a:endParaRPr lang="en-GB"/>
          </a:p>
        </p:txBody>
      </p:sp>
      <p:sp>
        <p:nvSpPr>
          <p:cNvPr id="72" name="Oval 71">
            <a:extLst>
              <a:ext uri="{FF2B5EF4-FFF2-40B4-BE49-F238E27FC236}">
                <a16:creationId xmlns:a16="http://schemas.microsoft.com/office/drawing/2014/main" id="{88E94318-5715-7B90-E9E9-E38EB11F0425}"/>
              </a:ext>
            </a:extLst>
          </p:cNvPr>
          <p:cNvSpPr/>
          <p:nvPr/>
        </p:nvSpPr>
        <p:spPr>
          <a:xfrm>
            <a:off x="9235301" y="3710528"/>
            <a:ext cx="172812" cy="172778"/>
          </a:xfrm>
          <a:prstGeom prst="ellipse">
            <a:avLst/>
          </a:prstGeom>
          <a:solidFill>
            <a:srgbClr val="CDC984"/>
          </a:solidFill>
          <a:ln w="12706" cap="flat">
            <a:noFill/>
            <a:prstDash val="solid"/>
            <a:miter/>
          </a:ln>
        </p:spPr>
        <p:txBody>
          <a:bodyPr/>
          <a:lstStyle/>
          <a:p>
            <a:endParaRPr lang="en-GB"/>
          </a:p>
        </p:txBody>
      </p:sp>
      <p:sp>
        <p:nvSpPr>
          <p:cNvPr id="73" name="Oval 72">
            <a:extLst>
              <a:ext uri="{FF2B5EF4-FFF2-40B4-BE49-F238E27FC236}">
                <a16:creationId xmlns:a16="http://schemas.microsoft.com/office/drawing/2014/main" id="{DE55A518-AD31-484B-314F-9FA0B902004F}"/>
              </a:ext>
            </a:extLst>
          </p:cNvPr>
          <p:cNvSpPr/>
          <p:nvPr/>
        </p:nvSpPr>
        <p:spPr>
          <a:xfrm>
            <a:off x="9492105" y="3710528"/>
            <a:ext cx="172812" cy="172778"/>
          </a:xfrm>
          <a:prstGeom prst="ellipse">
            <a:avLst/>
          </a:prstGeom>
          <a:solidFill>
            <a:srgbClr val="CDC984"/>
          </a:solidFill>
          <a:ln w="12706" cap="flat">
            <a:noFill/>
            <a:prstDash val="solid"/>
            <a:miter/>
          </a:ln>
        </p:spPr>
        <p:txBody>
          <a:bodyPr/>
          <a:lstStyle/>
          <a:p>
            <a:endParaRPr lang="en-GB"/>
          </a:p>
        </p:txBody>
      </p:sp>
      <p:sp>
        <p:nvSpPr>
          <p:cNvPr id="74" name="Oval 73">
            <a:extLst>
              <a:ext uri="{FF2B5EF4-FFF2-40B4-BE49-F238E27FC236}">
                <a16:creationId xmlns:a16="http://schemas.microsoft.com/office/drawing/2014/main" id="{E66D71B1-21B1-FC13-2E34-B347577A6B93}"/>
              </a:ext>
            </a:extLst>
          </p:cNvPr>
          <p:cNvSpPr/>
          <p:nvPr/>
        </p:nvSpPr>
        <p:spPr>
          <a:xfrm>
            <a:off x="9235301" y="3961819"/>
            <a:ext cx="172812" cy="172778"/>
          </a:xfrm>
          <a:prstGeom prst="ellipse">
            <a:avLst/>
          </a:prstGeom>
          <a:solidFill>
            <a:srgbClr val="CDC984"/>
          </a:solidFill>
          <a:ln w="12706" cap="flat">
            <a:noFill/>
            <a:prstDash val="solid"/>
            <a:miter/>
          </a:ln>
        </p:spPr>
        <p:txBody>
          <a:bodyPr/>
          <a:lstStyle/>
          <a:p>
            <a:endParaRPr lang="en-GB"/>
          </a:p>
        </p:txBody>
      </p:sp>
      <p:sp>
        <p:nvSpPr>
          <p:cNvPr id="75" name="Oval 74">
            <a:extLst>
              <a:ext uri="{FF2B5EF4-FFF2-40B4-BE49-F238E27FC236}">
                <a16:creationId xmlns:a16="http://schemas.microsoft.com/office/drawing/2014/main" id="{3F0FF8FC-DDB5-B62E-A7BB-22AB3A1AFE50}"/>
              </a:ext>
            </a:extLst>
          </p:cNvPr>
          <p:cNvSpPr/>
          <p:nvPr/>
        </p:nvSpPr>
        <p:spPr>
          <a:xfrm>
            <a:off x="9492105" y="3961819"/>
            <a:ext cx="172812" cy="172778"/>
          </a:xfrm>
          <a:prstGeom prst="ellipse">
            <a:avLst/>
          </a:prstGeom>
          <a:solidFill>
            <a:srgbClr val="CDC984"/>
          </a:solidFill>
          <a:ln w="12706" cap="flat">
            <a:noFill/>
            <a:prstDash val="solid"/>
            <a:miter/>
          </a:ln>
        </p:spPr>
        <p:txBody>
          <a:bodyPr/>
          <a:lstStyle/>
          <a:p>
            <a:endParaRPr lang="en-GB"/>
          </a:p>
        </p:txBody>
      </p:sp>
      <p:sp>
        <p:nvSpPr>
          <p:cNvPr id="76" name="Oval 75">
            <a:extLst>
              <a:ext uri="{FF2B5EF4-FFF2-40B4-BE49-F238E27FC236}">
                <a16:creationId xmlns:a16="http://schemas.microsoft.com/office/drawing/2014/main" id="{11F76DC9-6039-DB4F-4DC6-467B1756DB01}"/>
              </a:ext>
            </a:extLst>
          </p:cNvPr>
          <p:cNvSpPr/>
          <p:nvPr/>
        </p:nvSpPr>
        <p:spPr>
          <a:xfrm>
            <a:off x="9235301" y="4213110"/>
            <a:ext cx="172812" cy="172778"/>
          </a:xfrm>
          <a:prstGeom prst="ellipse">
            <a:avLst/>
          </a:prstGeom>
          <a:solidFill>
            <a:srgbClr val="CDC984"/>
          </a:solidFill>
          <a:ln w="12706" cap="flat">
            <a:noFill/>
            <a:prstDash val="solid"/>
            <a:miter/>
          </a:ln>
        </p:spPr>
        <p:txBody>
          <a:bodyPr/>
          <a:lstStyle/>
          <a:p>
            <a:endParaRPr lang="en-GB"/>
          </a:p>
        </p:txBody>
      </p:sp>
      <p:sp>
        <p:nvSpPr>
          <p:cNvPr id="77" name="Oval 76">
            <a:extLst>
              <a:ext uri="{FF2B5EF4-FFF2-40B4-BE49-F238E27FC236}">
                <a16:creationId xmlns:a16="http://schemas.microsoft.com/office/drawing/2014/main" id="{89DB678D-7C53-D114-B0B0-C27765C09587}"/>
              </a:ext>
            </a:extLst>
          </p:cNvPr>
          <p:cNvSpPr/>
          <p:nvPr/>
        </p:nvSpPr>
        <p:spPr>
          <a:xfrm>
            <a:off x="9492105" y="4213110"/>
            <a:ext cx="172812" cy="172778"/>
          </a:xfrm>
          <a:prstGeom prst="ellipse">
            <a:avLst/>
          </a:prstGeom>
          <a:solidFill>
            <a:srgbClr val="CDC984"/>
          </a:solidFill>
          <a:ln w="12706" cap="flat">
            <a:noFill/>
            <a:prstDash val="solid"/>
            <a:miter/>
          </a:ln>
        </p:spPr>
        <p:txBody>
          <a:bodyPr/>
          <a:lstStyle/>
          <a:p>
            <a:endParaRPr lang="en-GB"/>
          </a:p>
        </p:txBody>
      </p:sp>
      <p:sp>
        <p:nvSpPr>
          <p:cNvPr id="78" name="Oval 77">
            <a:extLst>
              <a:ext uri="{FF2B5EF4-FFF2-40B4-BE49-F238E27FC236}">
                <a16:creationId xmlns:a16="http://schemas.microsoft.com/office/drawing/2014/main" id="{9162EEF4-B0CB-7928-6578-2318D30F090E}"/>
              </a:ext>
            </a:extLst>
          </p:cNvPr>
          <p:cNvSpPr/>
          <p:nvPr/>
        </p:nvSpPr>
        <p:spPr>
          <a:xfrm>
            <a:off x="9235301" y="4464401"/>
            <a:ext cx="172812" cy="172778"/>
          </a:xfrm>
          <a:prstGeom prst="ellipse">
            <a:avLst/>
          </a:prstGeom>
          <a:solidFill>
            <a:srgbClr val="CDC984"/>
          </a:solidFill>
          <a:ln w="12706" cap="flat">
            <a:noFill/>
            <a:prstDash val="solid"/>
            <a:miter/>
          </a:ln>
        </p:spPr>
        <p:txBody>
          <a:bodyPr/>
          <a:lstStyle/>
          <a:p>
            <a:endParaRPr lang="en-GB"/>
          </a:p>
        </p:txBody>
      </p:sp>
      <p:sp>
        <p:nvSpPr>
          <p:cNvPr id="79" name="Oval 78">
            <a:extLst>
              <a:ext uri="{FF2B5EF4-FFF2-40B4-BE49-F238E27FC236}">
                <a16:creationId xmlns:a16="http://schemas.microsoft.com/office/drawing/2014/main" id="{909F9F07-0412-D476-EE94-3531DEC39D26}"/>
              </a:ext>
            </a:extLst>
          </p:cNvPr>
          <p:cNvSpPr/>
          <p:nvPr/>
        </p:nvSpPr>
        <p:spPr>
          <a:xfrm>
            <a:off x="9492105" y="4464401"/>
            <a:ext cx="172812" cy="172778"/>
          </a:xfrm>
          <a:prstGeom prst="ellipse">
            <a:avLst/>
          </a:prstGeom>
          <a:solidFill>
            <a:srgbClr val="CDC984"/>
          </a:solidFill>
          <a:ln w="12706" cap="flat">
            <a:noFill/>
            <a:prstDash val="solid"/>
            <a:miter/>
          </a:ln>
        </p:spPr>
        <p:txBody>
          <a:bodyPr/>
          <a:lstStyle/>
          <a:p>
            <a:endParaRPr lang="en-GB"/>
          </a:p>
        </p:txBody>
      </p:sp>
      <p:sp>
        <p:nvSpPr>
          <p:cNvPr id="80" name="Oval 79">
            <a:extLst>
              <a:ext uri="{FF2B5EF4-FFF2-40B4-BE49-F238E27FC236}">
                <a16:creationId xmlns:a16="http://schemas.microsoft.com/office/drawing/2014/main" id="{87AA2D2F-782C-0AED-FB18-59EE82FAEC9C}"/>
              </a:ext>
            </a:extLst>
          </p:cNvPr>
          <p:cNvSpPr/>
          <p:nvPr/>
        </p:nvSpPr>
        <p:spPr>
          <a:xfrm>
            <a:off x="9492105" y="4722044"/>
            <a:ext cx="172812" cy="172778"/>
          </a:xfrm>
          <a:prstGeom prst="ellipse">
            <a:avLst/>
          </a:prstGeom>
          <a:solidFill>
            <a:srgbClr val="CDC984"/>
          </a:solidFill>
          <a:ln w="12706" cap="flat">
            <a:noFill/>
            <a:prstDash val="solid"/>
            <a:miter/>
          </a:ln>
        </p:spPr>
        <p:txBody>
          <a:bodyPr/>
          <a:lstStyle/>
          <a:p>
            <a:endParaRPr lang="en-GB"/>
          </a:p>
        </p:txBody>
      </p:sp>
      <p:sp>
        <p:nvSpPr>
          <p:cNvPr id="81" name="Oval 80">
            <a:extLst>
              <a:ext uri="{FF2B5EF4-FFF2-40B4-BE49-F238E27FC236}">
                <a16:creationId xmlns:a16="http://schemas.microsoft.com/office/drawing/2014/main" id="{F8015371-3E5D-75C1-BB4E-97AE82BDB914}"/>
              </a:ext>
            </a:extLst>
          </p:cNvPr>
          <p:cNvSpPr/>
          <p:nvPr/>
        </p:nvSpPr>
        <p:spPr>
          <a:xfrm>
            <a:off x="9754754" y="4722044"/>
            <a:ext cx="172812" cy="172778"/>
          </a:xfrm>
          <a:prstGeom prst="ellipse">
            <a:avLst/>
          </a:prstGeom>
          <a:solidFill>
            <a:srgbClr val="CDC984"/>
          </a:solidFill>
          <a:ln w="12706" cap="flat">
            <a:noFill/>
            <a:prstDash val="solid"/>
            <a:miter/>
          </a:ln>
        </p:spPr>
        <p:txBody>
          <a:bodyPr/>
          <a:lstStyle/>
          <a:p>
            <a:endParaRPr lang="en-GB"/>
          </a:p>
        </p:txBody>
      </p:sp>
      <p:sp>
        <p:nvSpPr>
          <p:cNvPr id="82" name="Oval 81">
            <a:extLst>
              <a:ext uri="{FF2B5EF4-FFF2-40B4-BE49-F238E27FC236}">
                <a16:creationId xmlns:a16="http://schemas.microsoft.com/office/drawing/2014/main" id="{284C0997-AAE7-2857-EE8A-2E682E94C20A}"/>
              </a:ext>
            </a:extLst>
          </p:cNvPr>
          <p:cNvSpPr/>
          <p:nvPr/>
        </p:nvSpPr>
        <p:spPr>
          <a:xfrm>
            <a:off x="10257815" y="5352686"/>
            <a:ext cx="172812" cy="172778"/>
          </a:xfrm>
          <a:prstGeom prst="ellipse">
            <a:avLst/>
          </a:prstGeom>
          <a:solidFill>
            <a:srgbClr val="F47E55"/>
          </a:solidFill>
          <a:ln w="12706" cap="flat">
            <a:noFill/>
            <a:prstDash val="solid"/>
            <a:miter/>
          </a:ln>
        </p:spPr>
        <p:txBody>
          <a:bodyPr/>
          <a:lstStyle/>
          <a:p>
            <a:endParaRPr lang="en-GB"/>
          </a:p>
        </p:txBody>
      </p:sp>
      <p:sp>
        <p:nvSpPr>
          <p:cNvPr id="83" name="Oval 82">
            <a:extLst>
              <a:ext uri="{FF2B5EF4-FFF2-40B4-BE49-F238E27FC236}">
                <a16:creationId xmlns:a16="http://schemas.microsoft.com/office/drawing/2014/main" id="{DAD246CF-C041-514A-36B7-A9985136B975}"/>
              </a:ext>
            </a:extLst>
          </p:cNvPr>
          <p:cNvSpPr/>
          <p:nvPr/>
        </p:nvSpPr>
        <p:spPr>
          <a:xfrm>
            <a:off x="10520592" y="5352686"/>
            <a:ext cx="172812" cy="172778"/>
          </a:xfrm>
          <a:prstGeom prst="ellipse">
            <a:avLst/>
          </a:prstGeom>
          <a:solidFill>
            <a:srgbClr val="F47E55"/>
          </a:solidFill>
          <a:ln w="12706" cap="flat">
            <a:noFill/>
            <a:prstDash val="solid"/>
            <a:miter/>
          </a:ln>
        </p:spPr>
        <p:txBody>
          <a:bodyPr/>
          <a:lstStyle/>
          <a:p>
            <a:endParaRPr lang="en-GB"/>
          </a:p>
        </p:txBody>
      </p:sp>
      <p:sp>
        <p:nvSpPr>
          <p:cNvPr id="84" name="Oval 83">
            <a:extLst>
              <a:ext uri="{FF2B5EF4-FFF2-40B4-BE49-F238E27FC236}">
                <a16:creationId xmlns:a16="http://schemas.microsoft.com/office/drawing/2014/main" id="{2A019207-BF54-452F-A20B-1ACC30B4CC50}"/>
              </a:ext>
            </a:extLst>
          </p:cNvPr>
          <p:cNvSpPr/>
          <p:nvPr/>
        </p:nvSpPr>
        <p:spPr>
          <a:xfrm>
            <a:off x="10257815" y="5596735"/>
            <a:ext cx="172812" cy="172778"/>
          </a:xfrm>
          <a:prstGeom prst="ellipse">
            <a:avLst/>
          </a:prstGeom>
          <a:solidFill>
            <a:srgbClr val="F47E55"/>
          </a:solidFill>
          <a:ln w="12706" cap="flat">
            <a:noFill/>
            <a:prstDash val="solid"/>
            <a:miter/>
          </a:ln>
        </p:spPr>
        <p:txBody>
          <a:bodyPr/>
          <a:lstStyle/>
          <a:p>
            <a:endParaRPr lang="en-GB"/>
          </a:p>
        </p:txBody>
      </p:sp>
      <p:sp>
        <p:nvSpPr>
          <p:cNvPr id="85" name="Oval 84">
            <a:extLst>
              <a:ext uri="{FF2B5EF4-FFF2-40B4-BE49-F238E27FC236}">
                <a16:creationId xmlns:a16="http://schemas.microsoft.com/office/drawing/2014/main" id="{0F7DAFA0-EB6D-C28E-EE19-F5757BF3E626}"/>
              </a:ext>
            </a:extLst>
          </p:cNvPr>
          <p:cNvSpPr/>
          <p:nvPr/>
        </p:nvSpPr>
        <p:spPr>
          <a:xfrm>
            <a:off x="10520592" y="5596735"/>
            <a:ext cx="172812" cy="172778"/>
          </a:xfrm>
          <a:prstGeom prst="ellipse">
            <a:avLst/>
          </a:prstGeom>
          <a:solidFill>
            <a:srgbClr val="F47E55"/>
          </a:solidFill>
          <a:ln w="12706" cap="flat">
            <a:noFill/>
            <a:prstDash val="solid"/>
            <a:miter/>
          </a:ln>
        </p:spPr>
        <p:txBody>
          <a:bodyPr/>
          <a:lstStyle/>
          <a:p>
            <a:endParaRPr lang="en-GB"/>
          </a:p>
        </p:txBody>
      </p:sp>
      <p:sp>
        <p:nvSpPr>
          <p:cNvPr id="86" name="Oval 85">
            <a:extLst>
              <a:ext uri="{FF2B5EF4-FFF2-40B4-BE49-F238E27FC236}">
                <a16:creationId xmlns:a16="http://schemas.microsoft.com/office/drawing/2014/main" id="{A19A304B-4D2D-C6D0-C099-9F0F9CCA2E7E}"/>
              </a:ext>
            </a:extLst>
          </p:cNvPr>
          <p:cNvSpPr/>
          <p:nvPr/>
        </p:nvSpPr>
        <p:spPr>
          <a:xfrm>
            <a:off x="10257815" y="5856411"/>
            <a:ext cx="172812" cy="172778"/>
          </a:xfrm>
          <a:prstGeom prst="ellipse">
            <a:avLst/>
          </a:prstGeom>
          <a:solidFill>
            <a:srgbClr val="F47E55"/>
          </a:solidFill>
          <a:ln w="12706" cap="flat">
            <a:noFill/>
            <a:prstDash val="solid"/>
            <a:miter/>
          </a:ln>
        </p:spPr>
        <p:txBody>
          <a:bodyPr/>
          <a:lstStyle/>
          <a:p>
            <a:endParaRPr lang="en-GB"/>
          </a:p>
        </p:txBody>
      </p:sp>
      <p:sp>
        <p:nvSpPr>
          <p:cNvPr id="87" name="Oval 86">
            <a:extLst>
              <a:ext uri="{FF2B5EF4-FFF2-40B4-BE49-F238E27FC236}">
                <a16:creationId xmlns:a16="http://schemas.microsoft.com/office/drawing/2014/main" id="{99BEEE34-AEF1-B5B2-44F0-43E19B76DAAB}"/>
              </a:ext>
            </a:extLst>
          </p:cNvPr>
          <p:cNvSpPr/>
          <p:nvPr/>
        </p:nvSpPr>
        <p:spPr>
          <a:xfrm>
            <a:off x="10520592" y="5856411"/>
            <a:ext cx="172812" cy="172778"/>
          </a:xfrm>
          <a:prstGeom prst="ellipse">
            <a:avLst/>
          </a:prstGeom>
          <a:solidFill>
            <a:srgbClr val="F47E55"/>
          </a:solidFill>
          <a:ln w="12706" cap="flat">
            <a:noFill/>
            <a:prstDash val="solid"/>
            <a:miter/>
          </a:ln>
        </p:spPr>
        <p:txBody>
          <a:bodyPr/>
          <a:lstStyle/>
          <a:p>
            <a:endParaRPr lang="en-GB"/>
          </a:p>
        </p:txBody>
      </p:sp>
      <p:sp>
        <p:nvSpPr>
          <p:cNvPr id="88" name="Oval 87">
            <a:extLst>
              <a:ext uri="{FF2B5EF4-FFF2-40B4-BE49-F238E27FC236}">
                <a16:creationId xmlns:a16="http://schemas.microsoft.com/office/drawing/2014/main" id="{DC3A8742-48A5-FD00-6B27-4E472C1A6477}"/>
              </a:ext>
            </a:extLst>
          </p:cNvPr>
          <p:cNvSpPr/>
          <p:nvPr/>
        </p:nvSpPr>
        <p:spPr>
          <a:xfrm>
            <a:off x="10005459" y="4973844"/>
            <a:ext cx="172812" cy="172778"/>
          </a:xfrm>
          <a:prstGeom prst="ellipse">
            <a:avLst/>
          </a:prstGeom>
          <a:solidFill>
            <a:srgbClr val="CDC984"/>
          </a:solidFill>
          <a:ln w="12706" cap="flat">
            <a:noFill/>
            <a:prstDash val="solid"/>
            <a:miter/>
          </a:ln>
        </p:spPr>
        <p:txBody>
          <a:bodyPr/>
          <a:lstStyle/>
          <a:p>
            <a:endParaRPr lang="en-GB"/>
          </a:p>
        </p:txBody>
      </p:sp>
      <p:sp>
        <p:nvSpPr>
          <p:cNvPr id="89" name="Oval 88">
            <a:extLst>
              <a:ext uri="{FF2B5EF4-FFF2-40B4-BE49-F238E27FC236}">
                <a16:creationId xmlns:a16="http://schemas.microsoft.com/office/drawing/2014/main" id="{95AD7E82-A79C-5511-22D3-A4A458AD8B19}"/>
              </a:ext>
            </a:extLst>
          </p:cNvPr>
          <p:cNvSpPr/>
          <p:nvPr/>
        </p:nvSpPr>
        <p:spPr>
          <a:xfrm>
            <a:off x="8721821" y="2328554"/>
            <a:ext cx="172812" cy="172778"/>
          </a:xfrm>
          <a:prstGeom prst="ellipse">
            <a:avLst/>
          </a:prstGeom>
          <a:solidFill>
            <a:srgbClr val="00A99A"/>
          </a:solidFill>
          <a:ln w="12706" cap="flat">
            <a:noFill/>
            <a:prstDash val="solid"/>
            <a:miter/>
          </a:ln>
        </p:spPr>
        <p:txBody>
          <a:bodyPr/>
          <a:lstStyle/>
          <a:p>
            <a:endParaRPr lang="en-GB"/>
          </a:p>
        </p:txBody>
      </p:sp>
      <p:sp>
        <p:nvSpPr>
          <p:cNvPr id="90" name="Oval 89">
            <a:extLst>
              <a:ext uri="{FF2B5EF4-FFF2-40B4-BE49-F238E27FC236}">
                <a16:creationId xmlns:a16="http://schemas.microsoft.com/office/drawing/2014/main" id="{F0EA2D24-4D84-0072-4B37-3E2211C5D770}"/>
              </a:ext>
            </a:extLst>
          </p:cNvPr>
          <p:cNvSpPr/>
          <p:nvPr/>
        </p:nvSpPr>
        <p:spPr>
          <a:xfrm>
            <a:off x="8465144" y="2076628"/>
            <a:ext cx="172812" cy="172778"/>
          </a:xfrm>
          <a:prstGeom prst="ellipse">
            <a:avLst/>
          </a:prstGeom>
          <a:solidFill>
            <a:srgbClr val="00A99A"/>
          </a:solidFill>
          <a:ln w="12706" cap="flat">
            <a:noFill/>
            <a:prstDash val="solid"/>
            <a:miter/>
          </a:ln>
        </p:spPr>
        <p:txBody>
          <a:bodyPr/>
          <a:lstStyle/>
          <a:p>
            <a:endParaRPr lang="en-GB"/>
          </a:p>
        </p:txBody>
      </p:sp>
      <p:sp>
        <p:nvSpPr>
          <p:cNvPr id="91" name="TextBox 90">
            <a:extLst>
              <a:ext uri="{FF2B5EF4-FFF2-40B4-BE49-F238E27FC236}">
                <a16:creationId xmlns:a16="http://schemas.microsoft.com/office/drawing/2014/main" id="{D45719E9-3EF4-8473-D0C8-EE17D021DF6B}"/>
              </a:ext>
            </a:extLst>
          </p:cNvPr>
          <p:cNvSpPr txBox="1"/>
          <p:nvPr/>
        </p:nvSpPr>
        <p:spPr>
          <a:xfrm>
            <a:off x="877473" y="2143992"/>
            <a:ext cx="2042168" cy="553998"/>
          </a:xfrm>
          <a:prstGeom prst="rect">
            <a:avLst/>
          </a:prstGeom>
          <a:noFill/>
        </p:spPr>
        <p:txBody>
          <a:bodyPr wrap="square" rtlCol="0" anchor="ctr">
            <a:spAutoFit/>
          </a:bodyPr>
          <a:lstStyle/>
          <a:p>
            <a:r>
              <a:rPr lang="en-GB" sz="1000" b="1" dirty="0">
                <a:ln/>
                <a:latin typeface="Avenir Heavy" panose="02000503020000020003" pitchFamily="2" charset="0"/>
                <a:sym typeface="Avenir-Black"/>
                <a:rtl val="0"/>
              </a:rPr>
              <a:t>Planning, mapping stakeholders and capacity building</a:t>
            </a:r>
            <a:endParaRPr lang="en-GB" sz="1000" b="1" spc="0" baseline="0" dirty="0">
              <a:ln/>
              <a:latin typeface="Avenir Heavy" panose="02000503020000020003" pitchFamily="2" charset="0"/>
              <a:sym typeface="Avenir-Black"/>
              <a:rtl val="0"/>
            </a:endParaRPr>
          </a:p>
        </p:txBody>
      </p:sp>
      <p:sp>
        <p:nvSpPr>
          <p:cNvPr id="92" name="TextBox 91">
            <a:extLst>
              <a:ext uri="{FF2B5EF4-FFF2-40B4-BE49-F238E27FC236}">
                <a16:creationId xmlns:a16="http://schemas.microsoft.com/office/drawing/2014/main" id="{A422F1A0-5591-8180-E47B-26BC65AB7F12}"/>
              </a:ext>
            </a:extLst>
          </p:cNvPr>
          <p:cNvSpPr txBox="1"/>
          <p:nvPr/>
        </p:nvSpPr>
        <p:spPr>
          <a:xfrm>
            <a:off x="877473" y="4110828"/>
            <a:ext cx="2042168" cy="400110"/>
          </a:xfrm>
          <a:prstGeom prst="rect">
            <a:avLst/>
          </a:prstGeom>
          <a:noFill/>
        </p:spPr>
        <p:txBody>
          <a:bodyPr wrap="square" rtlCol="0" anchor="ctr">
            <a:spAutoFit/>
          </a:bodyPr>
          <a:lstStyle/>
          <a:p>
            <a:r>
              <a:rPr lang="en-GB" sz="1000" b="1" dirty="0">
                <a:ln/>
                <a:latin typeface="Avenir Heavy" panose="02000503020000020003" pitchFamily="2" charset="0"/>
                <a:sym typeface="Avenir-Black"/>
                <a:rtl val="0"/>
              </a:rPr>
              <a:t>Sampling, Data Collection and Quality Control</a:t>
            </a:r>
            <a:endParaRPr lang="en-GB" sz="1000" b="1" spc="0" baseline="0" dirty="0">
              <a:ln/>
              <a:latin typeface="Avenir Heavy" panose="02000503020000020003" pitchFamily="2" charset="0"/>
              <a:sym typeface="Avenir-Black"/>
              <a:rtl val="0"/>
            </a:endParaRPr>
          </a:p>
        </p:txBody>
      </p:sp>
      <p:sp>
        <p:nvSpPr>
          <p:cNvPr id="93" name="TextBox 92">
            <a:extLst>
              <a:ext uri="{FF2B5EF4-FFF2-40B4-BE49-F238E27FC236}">
                <a16:creationId xmlns:a16="http://schemas.microsoft.com/office/drawing/2014/main" id="{31735F18-116F-D80C-8536-782E54645AB4}"/>
              </a:ext>
            </a:extLst>
          </p:cNvPr>
          <p:cNvSpPr txBox="1"/>
          <p:nvPr/>
        </p:nvSpPr>
        <p:spPr>
          <a:xfrm>
            <a:off x="877473" y="5517067"/>
            <a:ext cx="2042168" cy="400110"/>
          </a:xfrm>
          <a:prstGeom prst="rect">
            <a:avLst/>
          </a:prstGeom>
          <a:noFill/>
        </p:spPr>
        <p:txBody>
          <a:bodyPr wrap="square" rtlCol="0" anchor="ctr">
            <a:spAutoFit/>
          </a:bodyPr>
          <a:lstStyle/>
          <a:p>
            <a:r>
              <a:rPr lang="en-GB" sz="1000" b="1" dirty="0">
                <a:ln/>
                <a:latin typeface="Avenir Heavy" panose="02000503020000020003" pitchFamily="2" charset="0"/>
                <a:sym typeface="Avenir-Black"/>
                <a:rtl val="0"/>
              </a:rPr>
              <a:t>Drafting the report and Dissemination</a:t>
            </a:r>
            <a:endParaRPr lang="en-GB" sz="1000" b="1" spc="0" baseline="0" dirty="0">
              <a:ln/>
              <a:latin typeface="Avenir Heavy" panose="02000503020000020003" pitchFamily="2" charset="0"/>
              <a:sym typeface="Avenir-Black"/>
              <a:rtl val="0"/>
            </a:endParaRPr>
          </a:p>
        </p:txBody>
      </p:sp>
      <p:sp>
        <p:nvSpPr>
          <p:cNvPr id="94" name="TextBox 93">
            <a:extLst>
              <a:ext uri="{FF2B5EF4-FFF2-40B4-BE49-F238E27FC236}">
                <a16:creationId xmlns:a16="http://schemas.microsoft.com/office/drawing/2014/main" id="{20AE8F4F-8951-C439-68A7-02D9606AA335}"/>
              </a:ext>
            </a:extLst>
          </p:cNvPr>
          <p:cNvSpPr txBox="1"/>
          <p:nvPr/>
        </p:nvSpPr>
        <p:spPr>
          <a:xfrm>
            <a:off x="3429060" y="1535043"/>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Official letters to constitute the NASA team, contracting of technical support (if needed)</a:t>
            </a:r>
            <a:endParaRPr lang="en-GB" sz="800" spc="0" baseline="0" dirty="0">
              <a:ln/>
              <a:solidFill>
                <a:srgbClr val="231F20"/>
              </a:solidFill>
              <a:latin typeface="Avenir Book" panose="02000503020000020003" pitchFamily="2" charset="0"/>
              <a:sym typeface="Avenir-Black"/>
              <a:rtl val="0"/>
            </a:endParaRPr>
          </a:p>
        </p:txBody>
      </p:sp>
      <p:sp>
        <p:nvSpPr>
          <p:cNvPr id="95" name="TextBox 94">
            <a:extLst>
              <a:ext uri="{FF2B5EF4-FFF2-40B4-BE49-F238E27FC236}">
                <a16:creationId xmlns:a16="http://schemas.microsoft.com/office/drawing/2014/main" id="{8DEB81B0-59DA-5B62-C6C5-30F4054A6C73}"/>
              </a:ext>
            </a:extLst>
          </p:cNvPr>
          <p:cNvSpPr txBox="1"/>
          <p:nvPr/>
        </p:nvSpPr>
        <p:spPr>
          <a:xfrm>
            <a:off x="3429060" y="1786970"/>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Establish a NASA steering committee and raise awareness about the NASA</a:t>
            </a:r>
            <a:endParaRPr lang="en-GB" sz="800" spc="0" baseline="0" dirty="0">
              <a:ln/>
              <a:solidFill>
                <a:srgbClr val="231F20"/>
              </a:solidFill>
              <a:latin typeface="Avenir Book" panose="02000503020000020003" pitchFamily="2" charset="0"/>
              <a:sym typeface="Avenir-Black"/>
              <a:rtl val="0"/>
            </a:endParaRPr>
          </a:p>
        </p:txBody>
      </p:sp>
      <p:sp>
        <p:nvSpPr>
          <p:cNvPr id="96" name="TextBox 95">
            <a:extLst>
              <a:ext uri="{FF2B5EF4-FFF2-40B4-BE49-F238E27FC236}">
                <a16:creationId xmlns:a16="http://schemas.microsoft.com/office/drawing/2014/main" id="{80508F12-A4D2-5121-C6CA-7E6C05941C12}"/>
              </a:ext>
            </a:extLst>
          </p:cNvPr>
          <p:cNvSpPr txBox="1"/>
          <p:nvPr/>
        </p:nvSpPr>
        <p:spPr>
          <a:xfrm>
            <a:off x="3429060" y="2038769"/>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Development of Inception report which outlines the agreed approach</a:t>
            </a:r>
            <a:endParaRPr lang="en-GB" sz="800" spc="0" baseline="0" dirty="0">
              <a:ln/>
              <a:solidFill>
                <a:srgbClr val="231F20"/>
              </a:solidFill>
              <a:latin typeface="Avenir Book" panose="02000503020000020003" pitchFamily="2" charset="0"/>
              <a:sym typeface="Avenir-Black"/>
              <a:rtl val="0"/>
            </a:endParaRPr>
          </a:p>
        </p:txBody>
      </p:sp>
      <p:sp>
        <p:nvSpPr>
          <p:cNvPr id="97" name="TextBox 96">
            <a:extLst>
              <a:ext uri="{FF2B5EF4-FFF2-40B4-BE49-F238E27FC236}">
                <a16:creationId xmlns:a16="http://schemas.microsoft.com/office/drawing/2014/main" id="{C5FAC733-BC7E-7251-9F64-879FA732956B}"/>
              </a:ext>
            </a:extLst>
          </p:cNvPr>
          <p:cNvSpPr txBox="1"/>
          <p:nvPr/>
        </p:nvSpPr>
        <p:spPr>
          <a:xfrm>
            <a:off x="3429060" y="2290568"/>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Stakeholder mapping (development of register with updated contact details)</a:t>
            </a:r>
            <a:endParaRPr lang="en-GB" sz="800" spc="0" baseline="0" dirty="0">
              <a:ln/>
              <a:solidFill>
                <a:srgbClr val="231F20"/>
              </a:solidFill>
              <a:latin typeface="Avenir Book" panose="02000503020000020003" pitchFamily="2" charset="0"/>
              <a:sym typeface="Avenir-Black"/>
              <a:rtl val="0"/>
            </a:endParaRPr>
          </a:p>
        </p:txBody>
      </p:sp>
      <p:sp>
        <p:nvSpPr>
          <p:cNvPr id="98" name="TextBox 97">
            <a:extLst>
              <a:ext uri="{FF2B5EF4-FFF2-40B4-BE49-F238E27FC236}">
                <a16:creationId xmlns:a16="http://schemas.microsoft.com/office/drawing/2014/main" id="{53AB61C3-3A82-9535-2400-CC5DEB89610E}"/>
              </a:ext>
            </a:extLst>
          </p:cNvPr>
          <p:cNvSpPr txBox="1"/>
          <p:nvPr/>
        </p:nvSpPr>
        <p:spPr>
          <a:xfrm>
            <a:off x="3429060" y="2542367"/>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Letters to stakeholders (Departments, Dev. Partners, Private Sector)</a:t>
            </a:r>
            <a:endParaRPr lang="en-GB" sz="800" spc="0" baseline="0" dirty="0">
              <a:ln/>
              <a:solidFill>
                <a:srgbClr val="231F20"/>
              </a:solidFill>
              <a:latin typeface="Avenir Book" panose="02000503020000020003" pitchFamily="2" charset="0"/>
              <a:sym typeface="Avenir-Black"/>
              <a:rtl val="0"/>
            </a:endParaRPr>
          </a:p>
        </p:txBody>
      </p:sp>
      <p:sp>
        <p:nvSpPr>
          <p:cNvPr id="99" name="TextBox 98">
            <a:extLst>
              <a:ext uri="{FF2B5EF4-FFF2-40B4-BE49-F238E27FC236}">
                <a16:creationId xmlns:a16="http://schemas.microsoft.com/office/drawing/2014/main" id="{B931B110-BD33-EE4A-74F8-2F717DB68CCE}"/>
              </a:ext>
            </a:extLst>
          </p:cNvPr>
          <p:cNvSpPr txBox="1"/>
          <p:nvPr/>
        </p:nvSpPr>
        <p:spPr>
          <a:xfrm>
            <a:off x="3429060" y="2794294"/>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Development of data collection tools / adjustment of UNAIDS tools (if changes needed)</a:t>
            </a:r>
            <a:endParaRPr lang="en-GB" sz="800" spc="0" baseline="0" dirty="0">
              <a:ln/>
              <a:solidFill>
                <a:srgbClr val="231F20"/>
              </a:solidFill>
              <a:latin typeface="Avenir Book" panose="02000503020000020003" pitchFamily="2" charset="0"/>
              <a:sym typeface="Avenir-Black"/>
              <a:rtl val="0"/>
            </a:endParaRPr>
          </a:p>
        </p:txBody>
      </p:sp>
      <p:sp>
        <p:nvSpPr>
          <p:cNvPr id="100" name="TextBox 99">
            <a:extLst>
              <a:ext uri="{FF2B5EF4-FFF2-40B4-BE49-F238E27FC236}">
                <a16:creationId xmlns:a16="http://schemas.microsoft.com/office/drawing/2014/main" id="{2002AD82-C91E-CC6D-B76E-D04798DAE250}"/>
              </a:ext>
            </a:extLst>
          </p:cNvPr>
          <p:cNvSpPr txBox="1"/>
          <p:nvPr/>
        </p:nvSpPr>
        <p:spPr>
          <a:xfrm>
            <a:off x="3429060" y="3046093"/>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Training of research team and other relevant staff (designated to institutionalise NASA)</a:t>
            </a:r>
            <a:endParaRPr lang="en-GB" sz="800" spc="0" baseline="0" dirty="0">
              <a:ln/>
              <a:solidFill>
                <a:srgbClr val="231F20"/>
              </a:solidFill>
              <a:latin typeface="Avenir Book" panose="02000503020000020003" pitchFamily="2" charset="0"/>
              <a:sym typeface="Avenir-Black"/>
              <a:rtl val="0"/>
            </a:endParaRPr>
          </a:p>
        </p:txBody>
      </p:sp>
      <p:sp>
        <p:nvSpPr>
          <p:cNvPr id="101" name="TextBox 100">
            <a:extLst>
              <a:ext uri="{FF2B5EF4-FFF2-40B4-BE49-F238E27FC236}">
                <a16:creationId xmlns:a16="http://schemas.microsoft.com/office/drawing/2014/main" id="{7D5C0856-C6D5-B64A-7AB0-79A219F20BB5}"/>
              </a:ext>
            </a:extLst>
          </p:cNvPr>
          <p:cNvSpPr txBox="1"/>
          <p:nvPr/>
        </p:nvSpPr>
        <p:spPr>
          <a:xfrm>
            <a:off x="3429060" y="3424935"/>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Sample respondents from stakeholder mapping (sampling frame)</a:t>
            </a:r>
            <a:endParaRPr lang="en-GB" sz="800" spc="0" baseline="0" dirty="0">
              <a:ln/>
              <a:solidFill>
                <a:srgbClr val="231F20"/>
              </a:solidFill>
              <a:latin typeface="Avenir Book" panose="02000503020000020003" pitchFamily="2" charset="0"/>
              <a:sym typeface="Avenir-Black"/>
              <a:rtl val="0"/>
            </a:endParaRPr>
          </a:p>
        </p:txBody>
      </p:sp>
      <p:sp>
        <p:nvSpPr>
          <p:cNvPr id="102" name="TextBox 101">
            <a:extLst>
              <a:ext uri="{FF2B5EF4-FFF2-40B4-BE49-F238E27FC236}">
                <a16:creationId xmlns:a16="http://schemas.microsoft.com/office/drawing/2014/main" id="{300F63DC-65AB-8B2E-BB81-7C4DC6554F05}"/>
              </a:ext>
            </a:extLst>
          </p:cNvPr>
          <p:cNvSpPr txBox="1"/>
          <p:nvPr/>
        </p:nvSpPr>
        <p:spPr>
          <a:xfrm>
            <a:off x="3429060" y="3676734"/>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Develop/ finalise the data collection plan</a:t>
            </a:r>
            <a:endParaRPr lang="en-GB" sz="800" spc="0" baseline="0" dirty="0">
              <a:ln/>
              <a:solidFill>
                <a:srgbClr val="231F20"/>
              </a:solidFill>
              <a:latin typeface="Avenir Book" panose="02000503020000020003" pitchFamily="2" charset="0"/>
              <a:sym typeface="Avenir-Black"/>
              <a:rtl val="0"/>
            </a:endParaRPr>
          </a:p>
        </p:txBody>
      </p:sp>
      <p:sp>
        <p:nvSpPr>
          <p:cNvPr id="103" name="TextBox 102">
            <a:extLst>
              <a:ext uri="{FF2B5EF4-FFF2-40B4-BE49-F238E27FC236}">
                <a16:creationId xmlns:a16="http://schemas.microsoft.com/office/drawing/2014/main" id="{85F443F5-4F87-9E1D-0999-ABEC1D6CC38B}"/>
              </a:ext>
            </a:extLst>
          </p:cNvPr>
          <p:cNvSpPr txBox="1"/>
          <p:nvPr/>
        </p:nvSpPr>
        <p:spPr>
          <a:xfrm>
            <a:off x="3429060" y="3928661"/>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Data collection</a:t>
            </a:r>
            <a:endParaRPr lang="en-GB" sz="800" spc="0" baseline="0" dirty="0">
              <a:ln/>
              <a:solidFill>
                <a:srgbClr val="231F20"/>
              </a:solidFill>
              <a:latin typeface="Avenir Book" panose="02000503020000020003" pitchFamily="2" charset="0"/>
              <a:sym typeface="Avenir-Black"/>
              <a:rtl val="0"/>
            </a:endParaRPr>
          </a:p>
        </p:txBody>
      </p:sp>
      <p:sp>
        <p:nvSpPr>
          <p:cNvPr id="104" name="TextBox 103">
            <a:extLst>
              <a:ext uri="{FF2B5EF4-FFF2-40B4-BE49-F238E27FC236}">
                <a16:creationId xmlns:a16="http://schemas.microsoft.com/office/drawing/2014/main" id="{F532820B-C018-E8A7-ABB6-E7DC0E4588F0}"/>
              </a:ext>
            </a:extLst>
          </p:cNvPr>
          <p:cNvSpPr txBox="1"/>
          <p:nvPr/>
        </p:nvSpPr>
        <p:spPr>
          <a:xfrm>
            <a:off x="3429060" y="4180460"/>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Data processing</a:t>
            </a:r>
            <a:endParaRPr lang="en-GB" sz="800" spc="0" baseline="0" dirty="0">
              <a:ln/>
              <a:solidFill>
                <a:srgbClr val="231F20"/>
              </a:solidFill>
              <a:latin typeface="Avenir Book" panose="02000503020000020003" pitchFamily="2" charset="0"/>
              <a:sym typeface="Avenir-Black"/>
              <a:rtl val="0"/>
            </a:endParaRPr>
          </a:p>
        </p:txBody>
      </p:sp>
      <p:sp>
        <p:nvSpPr>
          <p:cNvPr id="105" name="TextBox 104">
            <a:extLst>
              <a:ext uri="{FF2B5EF4-FFF2-40B4-BE49-F238E27FC236}">
                <a16:creationId xmlns:a16="http://schemas.microsoft.com/office/drawing/2014/main" id="{259ED07B-9E2B-5D62-BFE8-A3D1FD7B7937}"/>
              </a:ext>
            </a:extLst>
          </p:cNvPr>
          <p:cNvSpPr txBox="1"/>
          <p:nvPr/>
        </p:nvSpPr>
        <p:spPr>
          <a:xfrm>
            <a:off x="3429060" y="4432259"/>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Data Entry (RTT)</a:t>
            </a:r>
            <a:endParaRPr lang="en-GB" sz="800" spc="0" baseline="0" dirty="0">
              <a:ln/>
              <a:solidFill>
                <a:srgbClr val="231F20"/>
              </a:solidFill>
              <a:latin typeface="Avenir Book" panose="02000503020000020003" pitchFamily="2" charset="0"/>
              <a:sym typeface="Avenir-Black"/>
              <a:rtl val="0"/>
            </a:endParaRPr>
          </a:p>
        </p:txBody>
      </p:sp>
      <p:sp>
        <p:nvSpPr>
          <p:cNvPr id="106" name="TextBox 105">
            <a:extLst>
              <a:ext uri="{FF2B5EF4-FFF2-40B4-BE49-F238E27FC236}">
                <a16:creationId xmlns:a16="http://schemas.microsoft.com/office/drawing/2014/main" id="{06F87030-EB9E-4878-009C-04C9A67E821E}"/>
              </a:ext>
            </a:extLst>
          </p:cNvPr>
          <p:cNvSpPr txBox="1"/>
          <p:nvPr/>
        </p:nvSpPr>
        <p:spPr>
          <a:xfrm>
            <a:off x="3429060" y="4684058"/>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Data analysis and validation (Steering committee, NAC &amp; stakeholders)</a:t>
            </a:r>
            <a:endParaRPr lang="en-GB" sz="800" spc="0" baseline="0" dirty="0">
              <a:ln/>
              <a:solidFill>
                <a:srgbClr val="231F20"/>
              </a:solidFill>
              <a:latin typeface="Avenir Book" panose="02000503020000020003" pitchFamily="2" charset="0"/>
              <a:sym typeface="Avenir-Black"/>
              <a:rtl val="0"/>
            </a:endParaRPr>
          </a:p>
        </p:txBody>
      </p:sp>
      <p:sp>
        <p:nvSpPr>
          <p:cNvPr id="107" name="TextBox 106">
            <a:extLst>
              <a:ext uri="{FF2B5EF4-FFF2-40B4-BE49-F238E27FC236}">
                <a16:creationId xmlns:a16="http://schemas.microsoft.com/office/drawing/2014/main" id="{BDF9A2DA-00CB-6D9F-E8D6-A7A16C04D36B}"/>
              </a:ext>
            </a:extLst>
          </p:cNvPr>
          <p:cNvSpPr txBox="1"/>
          <p:nvPr/>
        </p:nvSpPr>
        <p:spPr>
          <a:xfrm>
            <a:off x="3429060" y="4935984"/>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Presentation of the results</a:t>
            </a:r>
            <a:endParaRPr lang="en-GB" sz="800" spc="0" baseline="0" dirty="0">
              <a:ln/>
              <a:solidFill>
                <a:srgbClr val="231F20"/>
              </a:solidFill>
              <a:latin typeface="Avenir Book" panose="02000503020000020003" pitchFamily="2" charset="0"/>
              <a:sym typeface="Avenir-Black"/>
              <a:rtl val="0"/>
            </a:endParaRPr>
          </a:p>
        </p:txBody>
      </p:sp>
      <p:sp>
        <p:nvSpPr>
          <p:cNvPr id="108" name="TextBox 107">
            <a:extLst>
              <a:ext uri="{FF2B5EF4-FFF2-40B4-BE49-F238E27FC236}">
                <a16:creationId xmlns:a16="http://schemas.microsoft.com/office/drawing/2014/main" id="{A4666772-0E00-9AEA-1AE1-B2F00E159638}"/>
              </a:ext>
            </a:extLst>
          </p:cNvPr>
          <p:cNvSpPr txBox="1"/>
          <p:nvPr/>
        </p:nvSpPr>
        <p:spPr>
          <a:xfrm>
            <a:off x="3429060" y="5314827"/>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Finalisation of report and other products </a:t>
            </a:r>
            <a:endParaRPr lang="en-GB" sz="800" spc="0" baseline="0" dirty="0">
              <a:ln/>
              <a:solidFill>
                <a:srgbClr val="231F20"/>
              </a:solidFill>
              <a:latin typeface="Avenir Book" panose="02000503020000020003" pitchFamily="2" charset="0"/>
              <a:sym typeface="Avenir-Black"/>
              <a:rtl val="0"/>
            </a:endParaRPr>
          </a:p>
        </p:txBody>
      </p:sp>
      <p:sp>
        <p:nvSpPr>
          <p:cNvPr id="109" name="TextBox 108">
            <a:extLst>
              <a:ext uri="{FF2B5EF4-FFF2-40B4-BE49-F238E27FC236}">
                <a16:creationId xmlns:a16="http://schemas.microsoft.com/office/drawing/2014/main" id="{39D79F40-A2D2-7197-CBAE-7A09BB186CAC}"/>
              </a:ext>
            </a:extLst>
          </p:cNvPr>
          <p:cNvSpPr txBox="1"/>
          <p:nvPr/>
        </p:nvSpPr>
        <p:spPr>
          <a:xfrm>
            <a:off x="3429060" y="5558749"/>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Finalisation of report and other products </a:t>
            </a:r>
            <a:endParaRPr lang="en-GB" sz="800" spc="0" baseline="0" dirty="0">
              <a:ln/>
              <a:solidFill>
                <a:srgbClr val="231F20"/>
              </a:solidFill>
              <a:latin typeface="Avenir Book" panose="02000503020000020003" pitchFamily="2" charset="0"/>
              <a:sym typeface="Avenir-Black"/>
              <a:rtl val="0"/>
            </a:endParaRPr>
          </a:p>
        </p:txBody>
      </p:sp>
      <p:sp>
        <p:nvSpPr>
          <p:cNvPr id="110" name="TextBox 109">
            <a:extLst>
              <a:ext uri="{FF2B5EF4-FFF2-40B4-BE49-F238E27FC236}">
                <a16:creationId xmlns:a16="http://schemas.microsoft.com/office/drawing/2014/main" id="{6D0CCFE7-28EE-7245-403E-A3263791024E}"/>
              </a:ext>
            </a:extLst>
          </p:cNvPr>
          <p:cNvSpPr txBox="1"/>
          <p:nvPr/>
        </p:nvSpPr>
        <p:spPr>
          <a:xfrm>
            <a:off x="3429060" y="5818425"/>
            <a:ext cx="4207733" cy="215444"/>
          </a:xfrm>
          <a:prstGeom prst="rect">
            <a:avLst/>
          </a:prstGeom>
          <a:noFill/>
        </p:spPr>
        <p:txBody>
          <a:bodyPr wrap="square" rtlCol="0" anchor="ctr">
            <a:spAutoFit/>
          </a:bodyPr>
          <a:lstStyle/>
          <a:p>
            <a:r>
              <a:rPr lang="en-GB" sz="800" dirty="0">
                <a:ln/>
                <a:solidFill>
                  <a:srgbClr val="231F20"/>
                </a:solidFill>
                <a:latin typeface="Avenir Book" panose="02000503020000020003" pitchFamily="2" charset="0"/>
                <a:sym typeface="Avenir-Black"/>
                <a:rtl val="0"/>
              </a:rPr>
              <a:t>Report dissemination, other activities to ensure application of NASA data</a:t>
            </a:r>
            <a:endParaRPr lang="en-GB" sz="800" spc="0" baseline="0" dirty="0">
              <a:ln/>
              <a:solidFill>
                <a:srgbClr val="231F20"/>
              </a:solidFill>
              <a:latin typeface="Avenir Book" panose="02000503020000020003" pitchFamily="2" charset="0"/>
              <a:sym typeface="Avenir-Black"/>
              <a:rtl val="0"/>
            </a:endParaRPr>
          </a:p>
        </p:txBody>
      </p:sp>
      <p:sp>
        <p:nvSpPr>
          <p:cNvPr id="111" name="TextBox 110">
            <a:extLst>
              <a:ext uri="{FF2B5EF4-FFF2-40B4-BE49-F238E27FC236}">
                <a16:creationId xmlns:a16="http://schemas.microsoft.com/office/drawing/2014/main" id="{0AE0C3B2-5A06-70CD-028B-6B7C6093E5B2}"/>
              </a:ext>
            </a:extLst>
          </p:cNvPr>
          <p:cNvSpPr txBox="1"/>
          <p:nvPr/>
        </p:nvSpPr>
        <p:spPr>
          <a:xfrm>
            <a:off x="7715521" y="969718"/>
            <a:ext cx="501116" cy="307777"/>
          </a:xfrm>
          <a:prstGeom prst="rect">
            <a:avLst/>
          </a:prstGeom>
          <a:noFill/>
        </p:spPr>
        <p:txBody>
          <a:bodyPr wrap="square" rtlCol="0">
            <a:spAutoFit/>
          </a:bodyPr>
          <a:lstStyle/>
          <a:p>
            <a:pPr algn="ctr"/>
            <a:r>
              <a:rPr lang="en-GB" sz="700" b="1" dirty="0">
                <a:ln/>
                <a:solidFill>
                  <a:srgbClr val="231F20"/>
                </a:solidFill>
                <a:latin typeface="Avenir-Black"/>
                <a:sym typeface="Avenir-Black"/>
                <a:rtl val="0"/>
              </a:rPr>
              <a:t>Lead</a:t>
            </a:r>
          </a:p>
          <a:p>
            <a:pPr algn="ctr"/>
            <a:r>
              <a:rPr lang="en-GB" sz="700" b="1" dirty="0">
                <a:ln/>
                <a:solidFill>
                  <a:srgbClr val="231F20"/>
                </a:solidFill>
                <a:latin typeface="Avenir-Black"/>
                <a:sym typeface="Avenir-Black"/>
                <a:rtl val="0"/>
              </a:rPr>
              <a:t>agency</a:t>
            </a:r>
            <a:endParaRPr lang="en-GB" sz="700" b="1" spc="0" baseline="0" dirty="0">
              <a:ln/>
              <a:solidFill>
                <a:srgbClr val="231F20"/>
              </a:solidFill>
              <a:latin typeface="Avenir-Black"/>
              <a:sym typeface="Avenir-Black"/>
              <a:rtl val="0"/>
            </a:endParaRPr>
          </a:p>
        </p:txBody>
      </p:sp>
    </p:spTree>
    <p:extLst>
      <p:ext uri="{BB962C8B-B14F-4D97-AF65-F5344CB8AC3E}">
        <p14:creationId xmlns:p14="http://schemas.microsoft.com/office/powerpoint/2010/main" val="24565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74805-04A4-1308-D21F-FB1D10FF06F8}"/>
              </a:ext>
            </a:extLst>
          </p:cNvPr>
          <p:cNvSpPr txBox="1"/>
          <p:nvPr/>
        </p:nvSpPr>
        <p:spPr bwMode="auto">
          <a:xfrm>
            <a:off x="3601386" y="2383036"/>
            <a:ext cx="4989227" cy="734246"/>
          </a:xfrm>
          <a:prstGeom prst="rect">
            <a:avLst/>
          </a:prstGeom>
          <a:noFill/>
          <a:ln>
            <a:noFill/>
          </a:ln>
        </p:spPr>
        <p:txBody>
          <a:bodyPr vert="horz" wrap="square" lIns="91440" tIns="45720" rIns="91440" bIns="45720" numCol="1" anchor="ctr" anchorCtr="0" compatLnSpc="1">
            <a:prstTxWarp prst="textNoShape">
              <a:avLst/>
            </a:prstTxWarp>
            <a:normAutofit lnSpcReduction="10000"/>
          </a:bodyPr>
          <a:lstStyle/>
          <a:p>
            <a:pPr algn="ctr">
              <a:spcAft>
                <a:spcPts val="600"/>
              </a:spcAft>
            </a:pPr>
            <a:r>
              <a:rPr lang="en-US" altLang="en-US" sz="4400" b="1" dirty="0">
                <a:solidFill>
                  <a:schemeClr val="bg1"/>
                </a:solidFill>
                <a:latin typeface="Avenir Book" panose="02000503020000020003" pitchFamily="2" charset="0"/>
                <a:ea typeface="+mj-ea"/>
                <a:cs typeface="+mj-cs"/>
              </a:rPr>
              <a:t>THANK YOU</a:t>
            </a:r>
          </a:p>
        </p:txBody>
      </p:sp>
      <p:sp>
        <p:nvSpPr>
          <p:cNvPr id="4" name="TextBox 3">
            <a:extLst>
              <a:ext uri="{FF2B5EF4-FFF2-40B4-BE49-F238E27FC236}">
                <a16:creationId xmlns:a16="http://schemas.microsoft.com/office/drawing/2014/main" id="{DF534031-EDA8-B32A-16BB-E0568AFC65BB}"/>
              </a:ext>
            </a:extLst>
          </p:cNvPr>
          <p:cNvSpPr txBox="1"/>
          <p:nvPr/>
        </p:nvSpPr>
        <p:spPr bwMode="auto">
          <a:xfrm>
            <a:off x="1" y="3228120"/>
            <a:ext cx="12192000" cy="1302316"/>
          </a:xfrm>
          <a:prstGeom prst="rect">
            <a:avLst/>
          </a:prstGeom>
          <a:noFill/>
          <a:ln>
            <a:noFill/>
          </a:ln>
        </p:spPr>
        <p:txBody>
          <a:bodyPr vert="horz" wrap="square" lIns="91440" tIns="45720" rIns="91440" bIns="45720" numCol="1" anchor="t" anchorCtr="0" compatLnSpc="1">
            <a:prstTxWarp prst="textNoShape">
              <a:avLst/>
            </a:prstTxWarp>
            <a:normAutofit/>
          </a:bodyPr>
          <a:lstStyle/>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For more information, </a:t>
            </a:r>
            <a:br>
              <a:rPr lang="en-US" dirty="0">
                <a:solidFill>
                  <a:schemeClr val="bg1"/>
                </a:solidFill>
                <a:latin typeface="Avenir Book" panose="02000503020000020003" pitchFamily="2" charset="0"/>
                <a:ea typeface="+mn-ea"/>
                <a:cs typeface="Arial" panose="020B0604020202020204" pitchFamily="34" charset="0"/>
              </a:rPr>
            </a:br>
            <a:r>
              <a:rPr lang="en-US" dirty="0">
                <a:solidFill>
                  <a:schemeClr val="bg1"/>
                </a:solidFill>
                <a:latin typeface="Avenir Book" panose="02000503020000020003" pitchFamily="2" charset="0"/>
                <a:ea typeface="+mn-ea"/>
                <a:cs typeface="Arial" panose="020B0604020202020204" pitchFamily="34" charset="0"/>
              </a:rPr>
              <a:t>contact UNAIDS Resource Tracking:</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Teresa Guthrie</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guthriet@unaids.org </a:t>
            </a:r>
          </a:p>
        </p:txBody>
      </p:sp>
    </p:spTree>
    <p:extLst>
      <p:ext uri="{BB962C8B-B14F-4D97-AF65-F5344CB8AC3E}">
        <p14:creationId xmlns:p14="http://schemas.microsoft.com/office/powerpoint/2010/main" val="39551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6F5B857-669E-74BD-AAD5-4EE51CE4142E}"/>
              </a:ext>
            </a:extLst>
          </p:cNvPr>
          <p:cNvPicPr>
            <a:picLocks noChangeAspect="1"/>
          </p:cNvPicPr>
          <p:nvPr/>
        </p:nvPicPr>
        <p:blipFill>
          <a:blip r:embed="rId2"/>
          <a:stretch>
            <a:fillRect/>
          </a:stretch>
        </p:blipFill>
        <p:spPr>
          <a:xfrm>
            <a:off x="4272062" y="3160719"/>
            <a:ext cx="3647876" cy="541228"/>
          </a:xfrm>
          <a:prstGeom prst="rect">
            <a:avLst/>
          </a:prstGeom>
        </p:spPr>
      </p:pic>
    </p:spTree>
    <p:extLst>
      <p:ext uri="{BB962C8B-B14F-4D97-AF65-F5344CB8AC3E}">
        <p14:creationId xmlns:p14="http://schemas.microsoft.com/office/powerpoint/2010/main" val="41672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167CF-EDBF-0E6C-F4A6-89B5D127FDDD}"/>
            </a:ext>
          </a:extLst>
        </p:cNvPr>
        <p:cNvGrpSpPr/>
        <p:nvPr/>
      </p:nvGrpSpPr>
      <p:grpSpPr>
        <a:xfrm>
          <a:off x="0" y="0"/>
          <a:ext cx="0" cy="0"/>
          <a:chOff x="0" y="0"/>
          <a:chExt cx="0" cy="0"/>
        </a:xfrm>
      </p:grpSpPr>
      <p:sp>
        <p:nvSpPr>
          <p:cNvPr id="8" name="TextBox 1">
            <a:extLst>
              <a:ext uri="{FF2B5EF4-FFF2-40B4-BE49-F238E27FC236}">
                <a16:creationId xmlns:a16="http://schemas.microsoft.com/office/drawing/2014/main" id="{3C1CC1A7-0E21-E92F-6282-93BB78037758}"/>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NASA data collection plan – </a:t>
            </a:r>
            <a:r>
              <a:rPr kumimoji="0" lang="en-US" altLang="en-US" sz="2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This serves as a guide rather than a definitive model</a:t>
            </a:r>
          </a:p>
        </p:txBody>
      </p:sp>
      <p:sp>
        <p:nvSpPr>
          <p:cNvPr id="13" name="Segnaposto piè di pagina 12">
            <a:extLst>
              <a:ext uri="{FF2B5EF4-FFF2-40B4-BE49-F238E27FC236}">
                <a16:creationId xmlns:a16="http://schemas.microsoft.com/office/drawing/2014/main" id="{218D9802-3CFB-D685-CCA8-0C1E6B81859E}"/>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3</a:t>
            </a:r>
          </a:p>
        </p:txBody>
      </p:sp>
      <p:pic>
        <p:nvPicPr>
          <p:cNvPr id="12" name="Picture 11">
            <a:extLst>
              <a:ext uri="{FF2B5EF4-FFF2-40B4-BE49-F238E27FC236}">
                <a16:creationId xmlns:a16="http://schemas.microsoft.com/office/drawing/2014/main" id="{A93F398C-1F10-3A14-86E2-DCE21D2C4B68}"/>
              </a:ext>
            </a:extLst>
          </p:cNvPr>
          <p:cNvPicPr>
            <a:picLocks noChangeAspect="1"/>
          </p:cNvPicPr>
          <p:nvPr/>
        </p:nvPicPr>
        <p:blipFill>
          <a:blip r:embed="rId3"/>
          <a:stretch>
            <a:fillRect/>
          </a:stretch>
        </p:blipFill>
        <p:spPr>
          <a:xfrm>
            <a:off x="587374" y="884949"/>
            <a:ext cx="11527609" cy="4553645"/>
          </a:xfrm>
          <a:prstGeom prst="rect">
            <a:avLst/>
          </a:prstGeom>
        </p:spPr>
      </p:pic>
      <p:sp>
        <p:nvSpPr>
          <p:cNvPr id="112" name="CasellaDiTesto 12">
            <a:extLst>
              <a:ext uri="{FF2B5EF4-FFF2-40B4-BE49-F238E27FC236}">
                <a16:creationId xmlns:a16="http://schemas.microsoft.com/office/drawing/2014/main" id="{0CFC6BA3-A6DE-2295-35F1-42C189037699}"/>
              </a:ext>
            </a:extLst>
          </p:cNvPr>
          <p:cNvSpPr txBox="1"/>
          <p:nvPr/>
        </p:nvSpPr>
        <p:spPr>
          <a:xfrm>
            <a:off x="587375" y="5612062"/>
            <a:ext cx="10446385" cy="553998"/>
          </a:xfrm>
          <a:prstGeom prst="rect">
            <a:avLst/>
          </a:prstGeom>
          <a:noFill/>
        </p:spPr>
        <p:txBody>
          <a:bodyPr wrap="square" numCol="2" spcCol="360000">
            <a:noAutofit/>
          </a:bodyPr>
          <a:lstStyle/>
          <a:p>
            <a:pPr marL="285750" lvl="0" indent="-285750">
              <a:buFont typeface="Arial" panose="020B0604020202020204" pitchFamily="34" charset="0"/>
              <a:buChar char="•"/>
            </a:pPr>
            <a:r>
              <a:rPr lang="en-GB" sz="1400" b="1" dirty="0">
                <a:latin typeface="Avenir Book" panose="02000503020000020003" pitchFamily="2" charset="0"/>
                <a:cs typeface="Arial" panose="020B0604020202020204" pitchFamily="34" charset="0"/>
              </a:rPr>
              <a:t>Customize data collection tool</a:t>
            </a:r>
          </a:p>
          <a:p>
            <a:pPr marL="285750" lvl="0" indent="-285750">
              <a:buFont typeface="Arial" panose="020B0604020202020204" pitchFamily="34" charset="0"/>
              <a:buChar char="•"/>
            </a:pPr>
            <a:r>
              <a:rPr lang="en-GB" sz="1400" b="1" dirty="0">
                <a:latin typeface="Avenir Book" panose="02000503020000020003" pitchFamily="2" charset="0"/>
                <a:cs typeface="Arial" panose="020B0604020202020204" pitchFamily="34" charset="0"/>
              </a:rPr>
              <a:t>Train data collectors</a:t>
            </a:r>
          </a:p>
          <a:p>
            <a:pPr marL="285750" lvl="0" indent="-285750">
              <a:buFont typeface="Arial" panose="020B0604020202020204" pitchFamily="34" charset="0"/>
              <a:buChar char="•"/>
            </a:pPr>
            <a:endParaRPr lang="en-GB" sz="1400" b="1" dirty="0">
              <a:latin typeface="Avenir Book" panose="02000503020000020003" pitchFamily="2" charset="0"/>
              <a:cs typeface="Arial" panose="020B0604020202020204" pitchFamily="34" charset="0"/>
            </a:endParaRPr>
          </a:p>
          <a:p>
            <a:pPr marL="285750" lvl="0" indent="-285750">
              <a:buFont typeface="Arial" panose="020B0604020202020204" pitchFamily="34" charset="0"/>
              <a:buChar char="•"/>
            </a:pPr>
            <a:r>
              <a:rPr lang="en-GB" sz="1400" b="1" dirty="0">
                <a:latin typeface="Avenir Book" panose="02000503020000020003" pitchFamily="2" charset="0"/>
                <a:cs typeface="Arial" panose="020B0604020202020204" pitchFamily="34" charset="0"/>
              </a:rPr>
              <a:t>Launching the data collection</a:t>
            </a:r>
          </a:p>
          <a:p>
            <a:pPr marL="285750" lvl="0" indent="-285750">
              <a:buFont typeface="Arial" panose="020B0604020202020204" pitchFamily="34" charset="0"/>
              <a:buChar char="•"/>
            </a:pPr>
            <a:r>
              <a:rPr lang="en-GB" sz="1400" b="1" dirty="0">
                <a:latin typeface="Avenir Book" panose="02000503020000020003" pitchFamily="2" charset="0"/>
                <a:cs typeface="Arial" panose="020B0604020202020204" pitchFamily="34" charset="0"/>
              </a:rPr>
              <a:t>Track progress to completion</a:t>
            </a:r>
          </a:p>
          <a:p>
            <a:pPr marL="285750" lvl="0" indent="-285750">
              <a:buFont typeface="Arial" panose="020B0604020202020204" pitchFamily="34" charset="0"/>
              <a:buChar char="•"/>
            </a:pPr>
            <a:endParaRPr lang="en-GB" sz="1400" b="1"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29758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421C-2072-EBBB-EDF3-1B4F46B5CB70}"/>
            </a:ext>
          </a:extLst>
        </p:cNvPr>
        <p:cNvGrpSpPr/>
        <p:nvPr/>
      </p:nvGrpSpPr>
      <p:grpSpPr>
        <a:xfrm>
          <a:off x="0" y="0"/>
          <a:ext cx="0" cy="0"/>
          <a:chOff x="0" y="0"/>
          <a:chExt cx="0" cy="0"/>
        </a:xfrm>
      </p:grpSpPr>
      <p:sp>
        <p:nvSpPr>
          <p:cNvPr id="8" name="TextBox 1">
            <a:extLst>
              <a:ext uri="{FF2B5EF4-FFF2-40B4-BE49-F238E27FC236}">
                <a16:creationId xmlns:a16="http://schemas.microsoft.com/office/drawing/2014/main" id="{EB2E52D7-3DD8-3E01-D91F-A641B2807CBB}"/>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approaches </a:t>
            </a:r>
          </a:p>
        </p:txBody>
      </p:sp>
      <p:sp>
        <p:nvSpPr>
          <p:cNvPr id="13" name="Segnaposto piè di pagina 12">
            <a:extLst>
              <a:ext uri="{FF2B5EF4-FFF2-40B4-BE49-F238E27FC236}">
                <a16:creationId xmlns:a16="http://schemas.microsoft.com/office/drawing/2014/main" id="{EE68289A-34C3-A924-F0CE-811A33271C6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4</a:t>
            </a:r>
          </a:p>
        </p:txBody>
      </p:sp>
      <p:grpSp>
        <p:nvGrpSpPr>
          <p:cNvPr id="88" name="Group 87">
            <a:extLst>
              <a:ext uri="{FF2B5EF4-FFF2-40B4-BE49-F238E27FC236}">
                <a16:creationId xmlns:a16="http://schemas.microsoft.com/office/drawing/2014/main" id="{5E441391-7563-4DF6-B342-C57B0A7C1618}"/>
              </a:ext>
            </a:extLst>
          </p:cNvPr>
          <p:cNvGrpSpPr/>
          <p:nvPr/>
        </p:nvGrpSpPr>
        <p:grpSpPr>
          <a:xfrm>
            <a:off x="587374" y="1591992"/>
            <a:ext cx="10968899" cy="3524946"/>
            <a:chOff x="266102" y="1800998"/>
            <a:chExt cx="8661305" cy="2873467"/>
          </a:xfrm>
        </p:grpSpPr>
        <p:grpSp>
          <p:nvGrpSpPr>
            <p:cNvPr id="2" name="Group 1">
              <a:extLst>
                <a:ext uri="{FF2B5EF4-FFF2-40B4-BE49-F238E27FC236}">
                  <a16:creationId xmlns:a16="http://schemas.microsoft.com/office/drawing/2014/main" id="{AB373301-9886-B341-2EE4-988C6E072DE9}"/>
                </a:ext>
              </a:extLst>
            </p:cNvPr>
            <p:cNvGrpSpPr/>
            <p:nvPr/>
          </p:nvGrpSpPr>
          <p:grpSpPr>
            <a:xfrm>
              <a:off x="2259693" y="1873325"/>
              <a:ext cx="994780" cy="398282"/>
              <a:chOff x="803816" y="1689501"/>
              <a:chExt cx="3017342" cy="503314"/>
            </a:xfrm>
          </p:grpSpPr>
          <p:sp>
            <p:nvSpPr>
              <p:cNvPr id="3" name="Rounded Rectangle 2">
                <a:extLst>
                  <a:ext uri="{FF2B5EF4-FFF2-40B4-BE49-F238E27FC236}">
                    <a16:creationId xmlns:a16="http://schemas.microsoft.com/office/drawing/2014/main" id="{704F73E8-22BE-22BA-CAF4-3124E9256217}"/>
                  </a:ext>
                </a:extLst>
              </p:cNvPr>
              <p:cNvSpPr/>
              <p:nvPr/>
            </p:nvSpPr>
            <p:spPr>
              <a:xfrm>
                <a:off x="803816" y="1689501"/>
                <a:ext cx="3017342" cy="503314"/>
              </a:xfrm>
              <a:prstGeom prst="roundRect">
                <a:avLst>
                  <a:gd name="adj" fmla="val 50000"/>
                </a:avLst>
              </a:prstGeom>
              <a:noFill/>
              <a:ln w="15875" cap="flat">
                <a:solidFill>
                  <a:schemeClr val="tx1"/>
                </a:solidFill>
                <a:prstDash val="solid"/>
                <a:miter/>
              </a:ln>
            </p:spPr>
            <p:txBody>
              <a:bodyPr/>
              <a:lstStyle/>
              <a:p>
                <a:endParaRPr lang="en-GB" sz="1400"/>
              </a:p>
            </p:txBody>
          </p:sp>
          <p:sp>
            <p:nvSpPr>
              <p:cNvPr id="4" name="TextBox 3">
                <a:extLst>
                  <a:ext uri="{FF2B5EF4-FFF2-40B4-BE49-F238E27FC236}">
                    <a16:creationId xmlns:a16="http://schemas.microsoft.com/office/drawing/2014/main" id="{017F6EC8-F666-8B0E-76DE-CCEC0B1AC351}"/>
                  </a:ext>
                </a:extLst>
              </p:cNvPr>
              <p:cNvSpPr txBox="1"/>
              <p:nvPr/>
            </p:nvSpPr>
            <p:spPr>
              <a:xfrm>
                <a:off x="807574" y="1800344"/>
                <a:ext cx="2983514" cy="330600"/>
              </a:xfrm>
              <a:prstGeom prst="rect">
                <a:avLst/>
              </a:prstGeom>
              <a:noFill/>
            </p:spPr>
            <p:txBody>
              <a:bodyPr wrap="square" rtlCol="0">
                <a:spAutoFit/>
              </a:bodyPr>
              <a:lstStyle/>
              <a:p>
                <a:pPr algn="ctr"/>
                <a:r>
                  <a:rPr lang="en-GB" sz="1050" b="1" dirty="0">
                    <a:ln/>
                    <a:latin typeface="Avenir-Black"/>
                    <a:sym typeface="Avenir-Black"/>
                    <a:rtl val="0"/>
                  </a:rPr>
                  <a:t>Source 1</a:t>
                </a:r>
                <a:endParaRPr lang="en-GB" sz="1050" spc="0" baseline="0" dirty="0">
                  <a:ln/>
                  <a:latin typeface="Avenir Book" panose="02000503020000020003" pitchFamily="2" charset="0"/>
                  <a:sym typeface="Avenir-Black"/>
                  <a:rtl val="0"/>
                </a:endParaRPr>
              </a:p>
            </p:txBody>
          </p:sp>
        </p:grpSp>
        <p:grpSp>
          <p:nvGrpSpPr>
            <p:cNvPr id="5" name="Group 4">
              <a:extLst>
                <a:ext uri="{FF2B5EF4-FFF2-40B4-BE49-F238E27FC236}">
                  <a16:creationId xmlns:a16="http://schemas.microsoft.com/office/drawing/2014/main" id="{E4B2C20B-6719-399F-A312-2390B07D0D5A}"/>
                </a:ext>
              </a:extLst>
            </p:cNvPr>
            <p:cNvGrpSpPr/>
            <p:nvPr/>
          </p:nvGrpSpPr>
          <p:grpSpPr>
            <a:xfrm>
              <a:off x="6102206" y="1873325"/>
              <a:ext cx="994780" cy="398282"/>
              <a:chOff x="803816" y="1689501"/>
              <a:chExt cx="3017342" cy="503314"/>
            </a:xfrm>
          </p:grpSpPr>
          <p:sp>
            <p:nvSpPr>
              <p:cNvPr id="6" name="Rounded Rectangle 5">
                <a:extLst>
                  <a:ext uri="{FF2B5EF4-FFF2-40B4-BE49-F238E27FC236}">
                    <a16:creationId xmlns:a16="http://schemas.microsoft.com/office/drawing/2014/main" id="{CA09A62C-FD99-52FB-B5A6-76EFD3F029FD}"/>
                  </a:ext>
                </a:extLst>
              </p:cNvPr>
              <p:cNvSpPr/>
              <p:nvPr/>
            </p:nvSpPr>
            <p:spPr>
              <a:xfrm>
                <a:off x="803816" y="1689501"/>
                <a:ext cx="3017342" cy="503314"/>
              </a:xfrm>
              <a:prstGeom prst="roundRect">
                <a:avLst>
                  <a:gd name="adj" fmla="val 50000"/>
                </a:avLst>
              </a:prstGeom>
              <a:noFill/>
              <a:ln w="15875" cap="flat">
                <a:solidFill>
                  <a:schemeClr val="tx1"/>
                </a:solidFill>
                <a:prstDash val="solid"/>
                <a:miter/>
              </a:ln>
            </p:spPr>
            <p:txBody>
              <a:bodyPr/>
              <a:lstStyle/>
              <a:p>
                <a:endParaRPr lang="en-GB" sz="1400"/>
              </a:p>
            </p:txBody>
          </p:sp>
          <p:sp>
            <p:nvSpPr>
              <p:cNvPr id="7" name="TextBox 6">
                <a:extLst>
                  <a:ext uri="{FF2B5EF4-FFF2-40B4-BE49-F238E27FC236}">
                    <a16:creationId xmlns:a16="http://schemas.microsoft.com/office/drawing/2014/main" id="{3F241F70-744E-6B8C-56F7-298AA127FBE4}"/>
                  </a:ext>
                </a:extLst>
              </p:cNvPr>
              <p:cNvSpPr txBox="1"/>
              <p:nvPr/>
            </p:nvSpPr>
            <p:spPr>
              <a:xfrm>
                <a:off x="807574" y="1800344"/>
                <a:ext cx="2983514" cy="330600"/>
              </a:xfrm>
              <a:prstGeom prst="rect">
                <a:avLst/>
              </a:prstGeom>
              <a:noFill/>
            </p:spPr>
            <p:txBody>
              <a:bodyPr wrap="square" rtlCol="0">
                <a:spAutoFit/>
              </a:bodyPr>
              <a:lstStyle/>
              <a:p>
                <a:pPr algn="ctr"/>
                <a:r>
                  <a:rPr lang="en-GB" sz="1050" b="1" dirty="0">
                    <a:ln/>
                    <a:latin typeface="Avenir-Black"/>
                    <a:sym typeface="Avenir-Black"/>
                    <a:rtl val="0"/>
                  </a:rPr>
                  <a:t>Source 1</a:t>
                </a:r>
                <a:endParaRPr lang="en-GB" sz="1050" spc="0" baseline="0" dirty="0">
                  <a:ln/>
                  <a:latin typeface="Avenir Book" panose="02000503020000020003" pitchFamily="2" charset="0"/>
                  <a:sym typeface="Avenir-Black"/>
                  <a:rtl val="0"/>
                </a:endParaRPr>
              </a:p>
            </p:txBody>
          </p:sp>
        </p:grpSp>
        <p:grpSp>
          <p:nvGrpSpPr>
            <p:cNvPr id="9" name="Group 8">
              <a:extLst>
                <a:ext uri="{FF2B5EF4-FFF2-40B4-BE49-F238E27FC236}">
                  <a16:creationId xmlns:a16="http://schemas.microsoft.com/office/drawing/2014/main" id="{2BF5FF82-15CD-862C-EB19-A2B427AB0A5C}"/>
                </a:ext>
              </a:extLst>
            </p:cNvPr>
            <p:cNvGrpSpPr/>
            <p:nvPr/>
          </p:nvGrpSpPr>
          <p:grpSpPr>
            <a:xfrm>
              <a:off x="1315971" y="2686776"/>
              <a:ext cx="994780" cy="398282"/>
              <a:chOff x="803816" y="1689501"/>
              <a:chExt cx="3017342" cy="503314"/>
            </a:xfrm>
          </p:grpSpPr>
          <p:sp>
            <p:nvSpPr>
              <p:cNvPr id="10" name="Rounded Rectangle 9">
                <a:extLst>
                  <a:ext uri="{FF2B5EF4-FFF2-40B4-BE49-F238E27FC236}">
                    <a16:creationId xmlns:a16="http://schemas.microsoft.com/office/drawing/2014/main" id="{0EFBD195-7031-E727-92C9-561F3A3A5979}"/>
                  </a:ext>
                </a:extLst>
              </p:cNvPr>
              <p:cNvSpPr/>
              <p:nvPr/>
            </p:nvSpPr>
            <p:spPr>
              <a:xfrm>
                <a:off x="803816" y="1689501"/>
                <a:ext cx="3017342" cy="503314"/>
              </a:xfrm>
              <a:prstGeom prst="roundRect">
                <a:avLst>
                  <a:gd name="adj" fmla="val 50000"/>
                </a:avLst>
              </a:prstGeom>
              <a:solidFill>
                <a:schemeClr val="accent6"/>
              </a:solidFill>
              <a:ln w="15875" cap="flat">
                <a:noFill/>
                <a:prstDash val="solid"/>
                <a:miter/>
              </a:ln>
            </p:spPr>
            <p:txBody>
              <a:bodyPr/>
              <a:lstStyle/>
              <a:p>
                <a:endParaRPr lang="en-GB" sz="1400"/>
              </a:p>
            </p:txBody>
          </p:sp>
          <p:sp>
            <p:nvSpPr>
              <p:cNvPr id="11" name="TextBox 10">
                <a:extLst>
                  <a:ext uri="{FF2B5EF4-FFF2-40B4-BE49-F238E27FC236}">
                    <a16:creationId xmlns:a16="http://schemas.microsoft.com/office/drawing/2014/main" id="{26969B96-B666-7A61-FA05-2785CCC04E61}"/>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latin typeface="Avenir-Black"/>
                    <a:sym typeface="Avenir-Black"/>
                    <a:rtl val="0"/>
                  </a:rPr>
                  <a:t>Agent 1</a:t>
                </a:r>
                <a:endParaRPr lang="en-GB" sz="1050" spc="0" baseline="0" dirty="0">
                  <a:ln/>
                  <a:latin typeface="Avenir Book" panose="02000503020000020003" pitchFamily="2" charset="0"/>
                  <a:sym typeface="Avenir-Black"/>
                  <a:rtl val="0"/>
                </a:endParaRPr>
              </a:p>
            </p:txBody>
          </p:sp>
        </p:grpSp>
        <p:grpSp>
          <p:nvGrpSpPr>
            <p:cNvPr id="14" name="Group 13">
              <a:extLst>
                <a:ext uri="{FF2B5EF4-FFF2-40B4-BE49-F238E27FC236}">
                  <a16:creationId xmlns:a16="http://schemas.microsoft.com/office/drawing/2014/main" id="{B29FC84A-9301-6186-11BC-34983B170A46}"/>
                </a:ext>
              </a:extLst>
            </p:cNvPr>
            <p:cNvGrpSpPr/>
            <p:nvPr/>
          </p:nvGrpSpPr>
          <p:grpSpPr>
            <a:xfrm>
              <a:off x="1071685" y="3486898"/>
              <a:ext cx="559545" cy="398282"/>
              <a:chOff x="803816" y="1689501"/>
              <a:chExt cx="3017342" cy="503314"/>
            </a:xfrm>
          </p:grpSpPr>
          <p:sp>
            <p:nvSpPr>
              <p:cNvPr id="15" name="Rounded Rectangle 14">
                <a:extLst>
                  <a:ext uri="{FF2B5EF4-FFF2-40B4-BE49-F238E27FC236}">
                    <a16:creationId xmlns:a16="http://schemas.microsoft.com/office/drawing/2014/main" id="{4605AFDC-3148-F0E8-BC31-6E9650DD7122}"/>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16" name="TextBox 15">
                <a:extLst>
                  <a:ext uri="{FF2B5EF4-FFF2-40B4-BE49-F238E27FC236}">
                    <a16:creationId xmlns:a16="http://schemas.microsoft.com/office/drawing/2014/main" id="{F7FD0AF2-D6D5-A5F0-94BF-CB6D9513804B}"/>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P1</a:t>
                </a:r>
                <a:endParaRPr lang="en-GB" sz="1050" spc="0" baseline="0" dirty="0">
                  <a:ln/>
                  <a:solidFill>
                    <a:schemeClr val="bg1"/>
                  </a:solidFill>
                  <a:latin typeface="Avenir Book" panose="02000503020000020003" pitchFamily="2" charset="0"/>
                  <a:sym typeface="Avenir-Black"/>
                  <a:rtl val="0"/>
                </a:endParaRPr>
              </a:p>
            </p:txBody>
          </p:sp>
        </p:grpSp>
        <p:grpSp>
          <p:nvGrpSpPr>
            <p:cNvPr id="17" name="Group 16">
              <a:extLst>
                <a:ext uri="{FF2B5EF4-FFF2-40B4-BE49-F238E27FC236}">
                  <a16:creationId xmlns:a16="http://schemas.microsoft.com/office/drawing/2014/main" id="{B71EF4C3-7301-49E0-3E9E-9ECCBAF60513}"/>
                </a:ext>
              </a:extLst>
            </p:cNvPr>
            <p:cNvGrpSpPr/>
            <p:nvPr/>
          </p:nvGrpSpPr>
          <p:grpSpPr>
            <a:xfrm>
              <a:off x="3254472" y="2686776"/>
              <a:ext cx="994780" cy="398282"/>
              <a:chOff x="803816" y="1689501"/>
              <a:chExt cx="3017342" cy="503314"/>
            </a:xfrm>
          </p:grpSpPr>
          <p:sp>
            <p:nvSpPr>
              <p:cNvPr id="18" name="Rounded Rectangle 17">
                <a:extLst>
                  <a:ext uri="{FF2B5EF4-FFF2-40B4-BE49-F238E27FC236}">
                    <a16:creationId xmlns:a16="http://schemas.microsoft.com/office/drawing/2014/main" id="{4F33FB1D-9893-5EFD-E522-4CF88A42072F}"/>
                  </a:ext>
                </a:extLst>
              </p:cNvPr>
              <p:cNvSpPr/>
              <p:nvPr/>
            </p:nvSpPr>
            <p:spPr>
              <a:xfrm>
                <a:off x="803816" y="1689501"/>
                <a:ext cx="3017342" cy="503314"/>
              </a:xfrm>
              <a:prstGeom prst="roundRect">
                <a:avLst>
                  <a:gd name="adj" fmla="val 50000"/>
                </a:avLst>
              </a:prstGeom>
              <a:solidFill>
                <a:schemeClr val="accent6"/>
              </a:solidFill>
              <a:ln w="15875" cap="flat">
                <a:noFill/>
                <a:prstDash val="solid"/>
                <a:miter/>
              </a:ln>
            </p:spPr>
            <p:txBody>
              <a:bodyPr/>
              <a:lstStyle/>
              <a:p>
                <a:endParaRPr lang="en-GB" sz="1400"/>
              </a:p>
            </p:txBody>
          </p:sp>
          <p:sp>
            <p:nvSpPr>
              <p:cNvPr id="19" name="TextBox 18">
                <a:extLst>
                  <a:ext uri="{FF2B5EF4-FFF2-40B4-BE49-F238E27FC236}">
                    <a16:creationId xmlns:a16="http://schemas.microsoft.com/office/drawing/2014/main" id="{9FDBA679-4451-C94B-62D5-EFFD271B622F}"/>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latin typeface="Avenir-Black"/>
                    <a:sym typeface="Avenir-Black"/>
                    <a:rtl val="0"/>
                  </a:rPr>
                  <a:t>Agent 1</a:t>
                </a:r>
                <a:endParaRPr lang="en-GB" sz="1050" spc="0" baseline="0" dirty="0">
                  <a:ln/>
                  <a:latin typeface="Avenir Book" panose="02000503020000020003" pitchFamily="2" charset="0"/>
                  <a:sym typeface="Avenir-Black"/>
                  <a:rtl val="0"/>
                </a:endParaRPr>
              </a:p>
            </p:txBody>
          </p:sp>
        </p:grpSp>
        <p:grpSp>
          <p:nvGrpSpPr>
            <p:cNvPr id="20" name="Group 19">
              <a:extLst>
                <a:ext uri="{FF2B5EF4-FFF2-40B4-BE49-F238E27FC236}">
                  <a16:creationId xmlns:a16="http://schemas.microsoft.com/office/drawing/2014/main" id="{861A27F9-2306-5B61-65FD-7FC62B8FCCE7}"/>
                </a:ext>
              </a:extLst>
            </p:cNvPr>
            <p:cNvGrpSpPr/>
            <p:nvPr/>
          </p:nvGrpSpPr>
          <p:grpSpPr>
            <a:xfrm>
              <a:off x="3009488" y="3486898"/>
              <a:ext cx="559545" cy="398282"/>
              <a:chOff x="803816" y="1689501"/>
              <a:chExt cx="3017342" cy="503314"/>
            </a:xfrm>
          </p:grpSpPr>
          <p:sp>
            <p:nvSpPr>
              <p:cNvPr id="21" name="Rounded Rectangle 20">
                <a:extLst>
                  <a:ext uri="{FF2B5EF4-FFF2-40B4-BE49-F238E27FC236}">
                    <a16:creationId xmlns:a16="http://schemas.microsoft.com/office/drawing/2014/main" id="{4273995F-9019-99A9-05A0-9445C5956255}"/>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22" name="TextBox 21">
                <a:extLst>
                  <a:ext uri="{FF2B5EF4-FFF2-40B4-BE49-F238E27FC236}">
                    <a16:creationId xmlns:a16="http://schemas.microsoft.com/office/drawing/2014/main" id="{996D3316-188A-C509-9171-5ED2418985F0}"/>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P3</a:t>
                </a:r>
                <a:endParaRPr lang="en-GB" sz="1050" spc="0" baseline="0" dirty="0">
                  <a:ln/>
                  <a:solidFill>
                    <a:schemeClr val="bg1"/>
                  </a:solidFill>
                  <a:latin typeface="Avenir Book" panose="02000503020000020003" pitchFamily="2" charset="0"/>
                  <a:sym typeface="Avenir-Black"/>
                  <a:rtl val="0"/>
                </a:endParaRPr>
              </a:p>
            </p:txBody>
          </p:sp>
        </p:grpSp>
        <p:grpSp>
          <p:nvGrpSpPr>
            <p:cNvPr id="23" name="Group 22">
              <a:extLst>
                <a:ext uri="{FF2B5EF4-FFF2-40B4-BE49-F238E27FC236}">
                  <a16:creationId xmlns:a16="http://schemas.microsoft.com/office/drawing/2014/main" id="{B67A8F6D-67BB-21E0-FC94-46CFECA609C6}"/>
                </a:ext>
              </a:extLst>
            </p:cNvPr>
            <p:cNvGrpSpPr/>
            <p:nvPr/>
          </p:nvGrpSpPr>
          <p:grpSpPr>
            <a:xfrm>
              <a:off x="3933995" y="3486898"/>
              <a:ext cx="559545" cy="398282"/>
              <a:chOff x="803816" y="1689501"/>
              <a:chExt cx="3017342" cy="503314"/>
            </a:xfrm>
          </p:grpSpPr>
          <p:sp>
            <p:nvSpPr>
              <p:cNvPr id="24" name="Rounded Rectangle 23">
                <a:extLst>
                  <a:ext uri="{FF2B5EF4-FFF2-40B4-BE49-F238E27FC236}">
                    <a16:creationId xmlns:a16="http://schemas.microsoft.com/office/drawing/2014/main" id="{0C8075BF-0968-3138-0F21-2CC9C22177FE}"/>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25" name="TextBox 24">
                <a:extLst>
                  <a:ext uri="{FF2B5EF4-FFF2-40B4-BE49-F238E27FC236}">
                    <a16:creationId xmlns:a16="http://schemas.microsoft.com/office/drawing/2014/main" id="{DACB1791-F352-84B6-2972-CA3E47F282B2}"/>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P4</a:t>
                </a:r>
                <a:endParaRPr lang="en-GB" sz="1050" spc="0" baseline="0" dirty="0">
                  <a:ln/>
                  <a:solidFill>
                    <a:schemeClr val="bg1"/>
                  </a:solidFill>
                  <a:latin typeface="Avenir Book" panose="02000503020000020003" pitchFamily="2" charset="0"/>
                  <a:sym typeface="Avenir-Black"/>
                  <a:rtl val="0"/>
                </a:endParaRPr>
              </a:p>
            </p:txBody>
          </p:sp>
        </p:grpSp>
        <p:grpSp>
          <p:nvGrpSpPr>
            <p:cNvPr id="26" name="Group 25">
              <a:extLst>
                <a:ext uri="{FF2B5EF4-FFF2-40B4-BE49-F238E27FC236}">
                  <a16:creationId xmlns:a16="http://schemas.microsoft.com/office/drawing/2014/main" id="{854D0B04-101E-02C3-54D9-382BDD0A9A92}"/>
                </a:ext>
              </a:extLst>
            </p:cNvPr>
            <p:cNvGrpSpPr/>
            <p:nvPr/>
          </p:nvGrpSpPr>
          <p:grpSpPr>
            <a:xfrm>
              <a:off x="1996191" y="3486898"/>
              <a:ext cx="559545" cy="398282"/>
              <a:chOff x="803816" y="1689501"/>
              <a:chExt cx="3017342" cy="503314"/>
            </a:xfrm>
          </p:grpSpPr>
          <p:sp>
            <p:nvSpPr>
              <p:cNvPr id="27" name="Rounded Rectangle 26">
                <a:extLst>
                  <a:ext uri="{FF2B5EF4-FFF2-40B4-BE49-F238E27FC236}">
                    <a16:creationId xmlns:a16="http://schemas.microsoft.com/office/drawing/2014/main" id="{75A8BF7B-DF3D-4243-0580-47DF886CF9FB}"/>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28" name="TextBox 27">
                <a:extLst>
                  <a:ext uri="{FF2B5EF4-FFF2-40B4-BE49-F238E27FC236}">
                    <a16:creationId xmlns:a16="http://schemas.microsoft.com/office/drawing/2014/main" id="{6936FCD9-D074-7CC2-82F9-1545662789C9}"/>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P2</a:t>
                </a:r>
                <a:endParaRPr lang="en-GB" sz="1050" spc="0" baseline="0" dirty="0">
                  <a:ln/>
                  <a:solidFill>
                    <a:schemeClr val="bg1"/>
                  </a:solidFill>
                  <a:latin typeface="Avenir Book" panose="02000503020000020003" pitchFamily="2" charset="0"/>
                  <a:sym typeface="Avenir-Black"/>
                  <a:rtl val="0"/>
                </a:endParaRPr>
              </a:p>
            </p:txBody>
          </p:sp>
        </p:grpSp>
        <p:grpSp>
          <p:nvGrpSpPr>
            <p:cNvPr id="29" name="Group 28">
              <a:extLst>
                <a:ext uri="{FF2B5EF4-FFF2-40B4-BE49-F238E27FC236}">
                  <a16:creationId xmlns:a16="http://schemas.microsoft.com/office/drawing/2014/main" id="{64EBF0BC-0D38-14A9-248A-74D565A00C0A}"/>
                </a:ext>
              </a:extLst>
            </p:cNvPr>
            <p:cNvGrpSpPr/>
            <p:nvPr/>
          </p:nvGrpSpPr>
          <p:grpSpPr>
            <a:xfrm>
              <a:off x="6102206" y="2686776"/>
              <a:ext cx="994780" cy="398282"/>
              <a:chOff x="803816" y="1689501"/>
              <a:chExt cx="3017342" cy="503314"/>
            </a:xfrm>
          </p:grpSpPr>
          <p:sp>
            <p:nvSpPr>
              <p:cNvPr id="30" name="Rounded Rectangle 29">
                <a:extLst>
                  <a:ext uri="{FF2B5EF4-FFF2-40B4-BE49-F238E27FC236}">
                    <a16:creationId xmlns:a16="http://schemas.microsoft.com/office/drawing/2014/main" id="{70641246-B480-F2FC-E778-528B9734FE3D}"/>
                  </a:ext>
                </a:extLst>
              </p:cNvPr>
              <p:cNvSpPr/>
              <p:nvPr/>
            </p:nvSpPr>
            <p:spPr>
              <a:xfrm>
                <a:off x="803816" y="1689501"/>
                <a:ext cx="3017342" cy="503314"/>
              </a:xfrm>
              <a:prstGeom prst="roundRect">
                <a:avLst>
                  <a:gd name="adj" fmla="val 50000"/>
                </a:avLst>
              </a:prstGeom>
              <a:solidFill>
                <a:schemeClr val="accent6"/>
              </a:solidFill>
              <a:ln w="15875" cap="flat">
                <a:noFill/>
                <a:prstDash val="solid"/>
                <a:miter/>
              </a:ln>
            </p:spPr>
            <p:txBody>
              <a:bodyPr/>
              <a:lstStyle/>
              <a:p>
                <a:endParaRPr lang="en-GB" sz="1400"/>
              </a:p>
            </p:txBody>
          </p:sp>
          <p:sp>
            <p:nvSpPr>
              <p:cNvPr id="31" name="TextBox 30">
                <a:extLst>
                  <a:ext uri="{FF2B5EF4-FFF2-40B4-BE49-F238E27FC236}">
                    <a16:creationId xmlns:a16="http://schemas.microsoft.com/office/drawing/2014/main" id="{27D63D4C-B071-B285-32E7-4E54B2AEFF25}"/>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latin typeface="Avenir-Black"/>
                    <a:sym typeface="Avenir-Black"/>
                    <a:rtl val="0"/>
                  </a:rPr>
                  <a:t>Agent3</a:t>
                </a:r>
                <a:endParaRPr lang="en-GB" sz="1050" spc="0" baseline="0" dirty="0">
                  <a:ln/>
                  <a:latin typeface="Avenir Book" panose="02000503020000020003" pitchFamily="2" charset="0"/>
                  <a:sym typeface="Avenir-Black"/>
                  <a:rtl val="0"/>
                </a:endParaRPr>
              </a:p>
            </p:txBody>
          </p:sp>
        </p:grpSp>
        <p:grpSp>
          <p:nvGrpSpPr>
            <p:cNvPr id="32" name="Group 31">
              <a:extLst>
                <a:ext uri="{FF2B5EF4-FFF2-40B4-BE49-F238E27FC236}">
                  <a16:creationId xmlns:a16="http://schemas.microsoft.com/office/drawing/2014/main" id="{78B9D405-3E5A-8746-D55E-4772C5C0063C}"/>
                </a:ext>
              </a:extLst>
            </p:cNvPr>
            <p:cNvGrpSpPr/>
            <p:nvPr/>
          </p:nvGrpSpPr>
          <p:grpSpPr>
            <a:xfrm>
              <a:off x="5865215" y="3486898"/>
              <a:ext cx="559545" cy="398282"/>
              <a:chOff x="803816" y="1689501"/>
              <a:chExt cx="3017342" cy="503314"/>
            </a:xfrm>
          </p:grpSpPr>
          <p:sp>
            <p:nvSpPr>
              <p:cNvPr id="33" name="Rounded Rectangle 32">
                <a:extLst>
                  <a:ext uri="{FF2B5EF4-FFF2-40B4-BE49-F238E27FC236}">
                    <a16:creationId xmlns:a16="http://schemas.microsoft.com/office/drawing/2014/main" id="{6D7F1E79-93DE-1D81-6ECC-E9EBCC3EDD79}"/>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34" name="TextBox 33">
                <a:extLst>
                  <a:ext uri="{FF2B5EF4-FFF2-40B4-BE49-F238E27FC236}">
                    <a16:creationId xmlns:a16="http://schemas.microsoft.com/office/drawing/2014/main" id="{7B43287B-E59B-60EF-8C15-04E1CE8BE7F8}"/>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P5</a:t>
                </a:r>
                <a:endParaRPr lang="en-GB" sz="1050" spc="0" baseline="0" dirty="0">
                  <a:ln/>
                  <a:solidFill>
                    <a:schemeClr val="bg1"/>
                  </a:solidFill>
                  <a:latin typeface="Avenir Book" panose="02000503020000020003" pitchFamily="2" charset="0"/>
                  <a:sym typeface="Avenir-Black"/>
                  <a:rtl val="0"/>
                </a:endParaRPr>
              </a:p>
            </p:txBody>
          </p:sp>
        </p:grpSp>
        <p:grpSp>
          <p:nvGrpSpPr>
            <p:cNvPr id="35" name="Group 34">
              <a:extLst>
                <a:ext uri="{FF2B5EF4-FFF2-40B4-BE49-F238E27FC236}">
                  <a16:creationId xmlns:a16="http://schemas.microsoft.com/office/drawing/2014/main" id="{FFE29528-FA91-47F3-4D56-FE29485CE7F1}"/>
                </a:ext>
              </a:extLst>
            </p:cNvPr>
            <p:cNvGrpSpPr/>
            <p:nvPr/>
          </p:nvGrpSpPr>
          <p:grpSpPr>
            <a:xfrm>
              <a:off x="6789721" y="3486898"/>
              <a:ext cx="559545" cy="398282"/>
              <a:chOff x="803816" y="1689501"/>
              <a:chExt cx="3017342" cy="503314"/>
            </a:xfrm>
          </p:grpSpPr>
          <p:sp>
            <p:nvSpPr>
              <p:cNvPr id="36" name="Rounded Rectangle 35">
                <a:extLst>
                  <a:ext uri="{FF2B5EF4-FFF2-40B4-BE49-F238E27FC236}">
                    <a16:creationId xmlns:a16="http://schemas.microsoft.com/office/drawing/2014/main" id="{4FEB35F5-9BDA-F06E-074F-3D2B4AB56ABB}"/>
                  </a:ext>
                </a:extLst>
              </p:cNvPr>
              <p:cNvSpPr/>
              <p:nvPr/>
            </p:nvSpPr>
            <p:spPr>
              <a:xfrm>
                <a:off x="803816" y="1689501"/>
                <a:ext cx="3017342" cy="503314"/>
              </a:xfrm>
              <a:prstGeom prst="roundRect">
                <a:avLst>
                  <a:gd name="adj" fmla="val 50000"/>
                </a:avLst>
              </a:prstGeom>
              <a:solidFill>
                <a:srgbClr val="F47E55"/>
              </a:solidFill>
              <a:ln w="15875" cap="flat">
                <a:noFill/>
                <a:prstDash val="solid"/>
                <a:miter/>
              </a:ln>
            </p:spPr>
            <p:txBody>
              <a:bodyPr/>
              <a:lstStyle/>
              <a:p>
                <a:endParaRPr lang="en-GB" sz="1400">
                  <a:solidFill>
                    <a:schemeClr val="bg1"/>
                  </a:solidFill>
                </a:endParaRPr>
              </a:p>
            </p:txBody>
          </p:sp>
          <p:sp>
            <p:nvSpPr>
              <p:cNvPr id="37" name="TextBox 36">
                <a:extLst>
                  <a:ext uri="{FF2B5EF4-FFF2-40B4-BE49-F238E27FC236}">
                    <a16:creationId xmlns:a16="http://schemas.microsoft.com/office/drawing/2014/main" id="{D1312A78-9FEA-5436-EA44-72D4FA120589}"/>
                  </a:ext>
                </a:extLst>
              </p:cNvPr>
              <p:cNvSpPr txBox="1"/>
              <p:nvPr/>
            </p:nvSpPr>
            <p:spPr>
              <a:xfrm>
                <a:off x="807575" y="1800344"/>
                <a:ext cx="2983514" cy="331410"/>
              </a:xfrm>
              <a:prstGeom prst="rect">
                <a:avLst/>
              </a:prstGeom>
              <a:noFill/>
              <a:ln>
                <a:noFill/>
              </a:ln>
            </p:spPr>
            <p:txBody>
              <a:bodyPr wrap="square" rtlCol="0">
                <a:spAutoFit/>
              </a:bodyPr>
              <a:lstStyle/>
              <a:p>
                <a:pPr algn="ctr"/>
                <a:r>
                  <a:rPr lang="en-GB" sz="1050" b="1" dirty="0">
                    <a:ln/>
                    <a:solidFill>
                      <a:schemeClr val="bg1"/>
                    </a:solidFill>
                    <a:latin typeface="Avenir-Black"/>
                    <a:sym typeface="Avenir-Black"/>
                    <a:rtl val="0"/>
                  </a:rPr>
                  <a:t>P6</a:t>
                </a:r>
                <a:endParaRPr lang="en-GB" sz="1050" spc="0" baseline="0" dirty="0">
                  <a:ln/>
                  <a:solidFill>
                    <a:schemeClr val="bg1"/>
                  </a:solidFill>
                  <a:latin typeface="Avenir Book" panose="02000503020000020003" pitchFamily="2" charset="0"/>
                  <a:sym typeface="Avenir-Black"/>
                  <a:rtl val="0"/>
                </a:endParaRPr>
              </a:p>
            </p:txBody>
          </p:sp>
        </p:grpSp>
        <p:grpSp>
          <p:nvGrpSpPr>
            <p:cNvPr id="38" name="Group 37">
              <a:extLst>
                <a:ext uri="{FF2B5EF4-FFF2-40B4-BE49-F238E27FC236}">
                  <a16:creationId xmlns:a16="http://schemas.microsoft.com/office/drawing/2014/main" id="{A2A34AD8-7513-6FB4-E3D4-5482080410E7}"/>
                </a:ext>
              </a:extLst>
            </p:cNvPr>
            <p:cNvGrpSpPr/>
            <p:nvPr/>
          </p:nvGrpSpPr>
          <p:grpSpPr>
            <a:xfrm>
              <a:off x="270452" y="4276183"/>
              <a:ext cx="1045519" cy="398282"/>
              <a:chOff x="803816" y="1689501"/>
              <a:chExt cx="3017342" cy="503314"/>
            </a:xfrm>
          </p:grpSpPr>
          <p:sp>
            <p:nvSpPr>
              <p:cNvPr id="39" name="Rounded Rectangle 38">
                <a:extLst>
                  <a:ext uri="{FF2B5EF4-FFF2-40B4-BE49-F238E27FC236}">
                    <a16:creationId xmlns:a16="http://schemas.microsoft.com/office/drawing/2014/main" id="{1855256E-7196-B63B-D39C-5D67F4EDCD89}"/>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40" name="TextBox 39">
                <a:extLst>
                  <a:ext uri="{FF2B5EF4-FFF2-40B4-BE49-F238E27FC236}">
                    <a16:creationId xmlns:a16="http://schemas.microsoft.com/office/drawing/2014/main" id="{87F03101-88A5-2A3F-2C07-220EE1231128}"/>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41" name="Group 40">
              <a:extLst>
                <a:ext uri="{FF2B5EF4-FFF2-40B4-BE49-F238E27FC236}">
                  <a16:creationId xmlns:a16="http://schemas.microsoft.com/office/drawing/2014/main" id="{B4EF2EA1-143A-2065-FAA1-378AF6501A02}"/>
                </a:ext>
              </a:extLst>
            </p:cNvPr>
            <p:cNvGrpSpPr/>
            <p:nvPr/>
          </p:nvGrpSpPr>
          <p:grpSpPr>
            <a:xfrm>
              <a:off x="1357161" y="4276183"/>
              <a:ext cx="1045519" cy="398282"/>
              <a:chOff x="803816" y="1689501"/>
              <a:chExt cx="3017342" cy="503314"/>
            </a:xfrm>
          </p:grpSpPr>
          <p:sp>
            <p:nvSpPr>
              <p:cNvPr id="42" name="Rounded Rectangle 41">
                <a:extLst>
                  <a:ext uri="{FF2B5EF4-FFF2-40B4-BE49-F238E27FC236}">
                    <a16:creationId xmlns:a16="http://schemas.microsoft.com/office/drawing/2014/main" id="{01E6F1E9-8004-EFF5-4FD2-D3CF2D3206F3}"/>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43" name="TextBox 42">
                <a:extLst>
                  <a:ext uri="{FF2B5EF4-FFF2-40B4-BE49-F238E27FC236}">
                    <a16:creationId xmlns:a16="http://schemas.microsoft.com/office/drawing/2014/main" id="{455C2BCC-03B8-AED7-F1D5-F2D73252AB9A}"/>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44" name="Group 43">
              <a:extLst>
                <a:ext uri="{FF2B5EF4-FFF2-40B4-BE49-F238E27FC236}">
                  <a16:creationId xmlns:a16="http://schemas.microsoft.com/office/drawing/2014/main" id="{E6B0E051-C49E-ECC5-AFED-EFC220CA4DB9}"/>
                </a:ext>
              </a:extLst>
            </p:cNvPr>
            <p:cNvGrpSpPr/>
            <p:nvPr/>
          </p:nvGrpSpPr>
          <p:grpSpPr>
            <a:xfrm>
              <a:off x="2443871" y="4276183"/>
              <a:ext cx="1045519" cy="398282"/>
              <a:chOff x="803816" y="1689501"/>
              <a:chExt cx="3017342" cy="503314"/>
            </a:xfrm>
          </p:grpSpPr>
          <p:sp>
            <p:nvSpPr>
              <p:cNvPr id="45" name="Rounded Rectangle 44">
                <a:extLst>
                  <a:ext uri="{FF2B5EF4-FFF2-40B4-BE49-F238E27FC236}">
                    <a16:creationId xmlns:a16="http://schemas.microsoft.com/office/drawing/2014/main" id="{2CC1DA92-0C5F-34A8-6236-C1F92F0C1BE2}"/>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46" name="TextBox 45">
                <a:extLst>
                  <a:ext uri="{FF2B5EF4-FFF2-40B4-BE49-F238E27FC236}">
                    <a16:creationId xmlns:a16="http://schemas.microsoft.com/office/drawing/2014/main" id="{FB1A7CC7-B04B-E914-7CA7-C13D382D6DCE}"/>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47" name="Group 46">
              <a:extLst>
                <a:ext uri="{FF2B5EF4-FFF2-40B4-BE49-F238E27FC236}">
                  <a16:creationId xmlns:a16="http://schemas.microsoft.com/office/drawing/2014/main" id="{69100DAD-61A2-52ED-34FE-5BE1DD6EF613}"/>
                </a:ext>
              </a:extLst>
            </p:cNvPr>
            <p:cNvGrpSpPr/>
            <p:nvPr/>
          </p:nvGrpSpPr>
          <p:grpSpPr>
            <a:xfrm>
              <a:off x="3530580" y="4276183"/>
              <a:ext cx="1045519" cy="398282"/>
              <a:chOff x="803816" y="1689501"/>
              <a:chExt cx="3017342" cy="503314"/>
            </a:xfrm>
          </p:grpSpPr>
          <p:sp>
            <p:nvSpPr>
              <p:cNvPr id="48" name="Rounded Rectangle 47">
                <a:extLst>
                  <a:ext uri="{FF2B5EF4-FFF2-40B4-BE49-F238E27FC236}">
                    <a16:creationId xmlns:a16="http://schemas.microsoft.com/office/drawing/2014/main" id="{83423A46-AC77-F8E1-1074-1732868046B6}"/>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49" name="TextBox 48">
                <a:extLst>
                  <a:ext uri="{FF2B5EF4-FFF2-40B4-BE49-F238E27FC236}">
                    <a16:creationId xmlns:a16="http://schemas.microsoft.com/office/drawing/2014/main" id="{344F2284-C277-1BBB-9296-29A809C14E28}"/>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50" name="Group 49">
              <a:extLst>
                <a:ext uri="{FF2B5EF4-FFF2-40B4-BE49-F238E27FC236}">
                  <a16:creationId xmlns:a16="http://schemas.microsoft.com/office/drawing/2014/main" id="{79C38228-858C-991E-8A2B-8761D8EFBB21}"/>
                </a:ext>
              </a:extLst>
            </p:cNvPr>
            <p:cNvGrpSpPr/>
            <p:nvPr/>
          </p:nvGrpSpPr>
          <p:grpSpPr>
            <a:xfrm>
              <a:off x="4617289" y="4276183"/>
              <a:ext cx="1045519" cy="398282"/>
              <a:chOff x="803816" y="1689501"/>
              <a:chExt cx="3017342" cy="503314"/>
            </a:xfrm>
          </p:grpSpPr>
          <p:sp>
            <p:nvSpPr>
              <p:cNvPr id="51" name="Rounded Rectangle 50">
                <a:extLst>
                  <a:ext uri="{FF2B5EF4-FFF2-40B4-BE49-F238E27FC236}">
                    <a16:creationId xmlns:a16="http://schemas.microsoft.com/office/drawing/2014/main" id="{27CF4986-2099-2FFA-67A5-8FFA1E121C42}"/>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52" name="TextBox 51">
                <a:extLst>
                  <a:ext uri="{FF2B5EF4-FFF2-40B4-BE49-F238E27FC236}">
                    <a16:creationId xmlns:a16="http://schemas.microsoft.com/office/drawing/2014/main" id="{654FB865-87D8-0397-EA4E-2EDA2C8FA486}"/>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53" name="Group 52">
              <a:extLst>
                <a:ext uri="{FF2B5EF4-FFF2-40B4-BE49-F238E27FC236}">
                  <a16:creationId xmlns:a16="http://schemas.microsoft.com/office/drawing/2014/main" id="{FF0B02B3-5557-1963-C64B-B54A135019D1}"/>
                </a:ext>
              </a:extLst>
            </p:cNvPr>
            <p:cNvGrpSpPr/>
            <p:nvPr/>
          </p:nvGrpSpPr>
          <p:grpSpPr>
            <a:xfrm>
              <a:off x="5703998" y="4276183"/>
              <a:ext cx="1045519" cy="398282"/>
              <a:chOff x="803816" y="1689501"/>
              <a:chExt cx="3017342" cy="503314"/>
            </a:xfrm>
          </p:grpSpPr>
          <p:sp>
            <p:nvSpPr>
              <p:cNvPr id="54" name="Rounded Rectangle 53">
                <a:extLst>
                  <a:ext uri="{FF2B5EF4-FFF2-40B4-BE49-F238E27FC236}">
                    <a16:creationId xmlns:a16="http://schemas.microsoft.com/office/drawing/2014/main" id="{8BC3CC95-06AD-B047-71D5-24B9BA8C5F2F}"/>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55" name="TextBox 54">
                <a:extLst>
                  <a:ext uri="{FF2B5EF4-FFF2-40B4-BE49-F238E27FC236}">
                    <a16:creationId xmlns:a16="http://schemas.microsoft.com/office/drawing/2014/main" id="{FD78FA72-EEC0-E8F5-FE6C-6EF0DB36C1AB}"/>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56" name="Group 55">
              <a:extLst>
                <a:ext uri="{FF2B5EF4-FFF2-40B4-BE49-F238E27FC236}">
                  <a16:creationId xmlns:a16="http://schemas.microsoft.com/office/drawing/2014/main" id="{9027168F-C31F-484F-5415-7B8309D4D34E}"/>
                </a:ext>
              </a:extLst>
            </p:cNvPr>
            <p:cNvGrpSpPr/>
            <p:nvPr/>
          </p:nvGrpSpPr>
          <p:grpSpPr>
            <a:xfrm>
              <a:off x="6790708" y="4276183"/>
              <a:ext cx="1045519" cy="398282"/>
              <a:chOff x="803816" y="1689501"/>
              <a:chExt cx="3017342" cy="503314"/>
            </a:xfrm>
          </p:grpSpPr>
          <p:sp>
            <p:nvSpPr>
              <p:cNvPr id="57" name="Rounded Rectangle 56">
                <a:extLst>
                  <a:ext uri="{FF2B5EF4-FFF2-40B4-BE49-F238E27FC236}">
                    <a16:creationId xmlns:a16="http://schemas.microsoft.com/office/drawing/2014/main" id="{514EA09E-D2A5-31FD-B305-254C7691853D}"/>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58" name="TextBox 57">
                <a:extLst>
                  <a:ext uri="{FF2B5EF4-FFF2-40B4-BE49-F238E27FC236}">
                    <a16:creationId xmlns:a16="http://schemas.microsoft.com/office/drawing/2014/main" id="{6976CD88-D835-D703-12DE-1D5C11D0E44C}"/>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grpSp>
          <p:nvGrpSpPr>
            <p:cNvPr id="59" name="Group 58">
              <a:extLst>
                <a:ext uri="{FF2B5EF4-FFF2-40B4-BE49-F238E27FC236}">
                  <a16:creationId xmlns:a16="http://schemas.microsoft.com/office/drawing/2014/main" id="{C026AB21-221C-4589-6883-42412AA98B96}"/>
                </a:ext>
              </a:extLst>
            </p:cNvPr>
            <p:cNvGrpSpPr/>
            <p:nvPr/>
          </p:nvGrpSpPr>
          <p:grpSpPr>
            <a:xfrm>
              <a:off x="7877417" y="4276183"/>
              <a:ext cx="1045519" cy="398282"/>
              <a:chOff x="803816" y="1689501"/>
              <a:chExt cx="3017342" cy="503314"/>
            </a:xfrm>
          </p:grpSpPr>
          <p:sp>
            <p:nvSpPr>
              <p:cNvPr id="60" name="Rounded Rectangle 59">
                <a:extLst>
                  <a:ext uri="{FF2B5EF4-FFF2-40B4-BE49-F238E27FC236}">
                    <a16:creationId xmlns:a16="http://schemas.microsoft.com/office/drawing/2014/main" id="{8A0ECE43-B3C1-585F-2AB2-660685C11612}"/>
                  </a:ext>
                </a:extLst>
              </p:cNvPr>
              <p:cNvSpPr/>
              <p:nvPr/>
            </p:nvSpPr>
            <p:spPr>
              <a:xfrm>
                <a:off x="803816" y="1689501"/>
                <a:ext cx="3017342" cy="503314"/>
              </a:xfrm>
              <a:prstGeom prst="roundRect">
                <a:avLst>
                  <a:gd name="adj" fmla="val 50000"/>
                </a:avLst>
              </a:prstGeom>
              <a:solidFill>
                <a:schemeClr val="accent3"/>
              </a:solidFill>
              <a:ln w="15875" cap="flat">
                <a:noFill/>
                <a:prstDash val="solid"/>
                <a:miter/>
              </a:ln>
            </p:spPr>
            <p:txBody>
              <a:bodyPr/>
              <a:lstStyle/>
              <a:p>
                <a:endParaRPr lang="en-GB" sz="1400">
                  <a:solidFill>
                    <a:schemeClr val="bg1"/>
                  </a:solidFill>
                </a:endParaRPr>
              </a:p>
            </p:txBody>
          </p:sp>
          <p:sp>
            <p:nvSpPr>
              <p:cNvPr id="61" name="TextBox 60">
                <a:extLst>
                  <a:ext uri="{FF2B5EF4-FFF2-40B4-BE49-F238E27FC236}">
                    <a16:creationId xmlns:a16="http://schemas.microsoft.com/office/drawing/2014/main" id="{BD052A6C-E0EE-7D6C-B185-2F07F1601EAD}"/>
                  </a:ext>
                </a:extLst>
              </p:cNvPr>
              <p:cNvSpPr txBox="1"/>
              <p:nvPr/>
            </p:nvSpPr>
            <p:spPr>
              <a:xfrm>
                <a:off x="807576" y="1738022"/>
                <a:ext cx="2983510" cy="428026"/>
              </a:xfrm>
              <a:prstGeom prst="rect">
                <a:avLst/>
              </a:prstGeom>
              <a:noFill/>
              <a:ln>
                <a:noFill/>
              </a:ln>
            </p:spPr>
            <p:txBody>
              <a:bodyPr wrap="square" rtlCol="0" anchor="ctr">
                <a:spAutoFit/>
              </a:bodyPr>
              <a:lstStyle/>
              <a:p>
                <a:pPr algn="ctr"/>
                <a:r>
                  <a:rPr lang="en-GB" sz="1050" b="1" dirty="0">
                    <a:ln/>
                    <a:solidFill>
                      <a:schemeClr val="bg1"/>
                    </a:solidFill>
                    <a:latin typeface="Avenir-Black"/>
                    <a:sym typeface="Avenir-Black"/>
                    <a:rtl val="0"/>
                  </a:rPr>
                  <a:t>Programme/ </a:t>
                </a:r>
              </a:p>
              <a:p>
                <a:pPr algn="ctr"/>
                <a:r>
                  <a:rPr lang="en-GB" sz="1050" b="1" dirty="0">
                    <a:ln/>
                    <a:solidFill>
                      <a:schemeClr val="bg1"/>
                    </a:solidFill>
                    <a:latin typeface="Avenir-Black"/>
                    <a:sym typeface="Avenir-Black"/>
                    <a:rtl val="0"/>
                  </a:rPr>
                  <a:t>Activity</a:t>
                </a:r>
              </a:p>
            </p:txBody>
          </p:sp>
        </p:grpSp>
        <p:cxnSp>
          <p:nvCxnSpPr>
            <p:cNvPr id="62" name="Elbow Connector 61">
              <a:extLst>
                <a:ext uri="{FF2B5EF4-FFF2-40B4-BE49-F238E27FC236}">
                  <a16:creationId xmlns:a16="http://schemas.microsoft.com/office/drawing/2014/main" id="{F260EF20-2329-3CE2-035C-FBED7EF9DE12}"/>
                </a:ext>
              </a:extLst>
            </p:cNvPr>
            <p:cNvCxnSpPr>
              <a:stCxn id="3" idx="2"/>
              <a:endCxn id="10" idx="0"/>
            </p:cNvCxnSpPr>
            <p:nvPr/>
          </p:nvCxnSpPr>
          <p:spPr>
            <a:xfrm rot="5400000">
              <a:off x="2077638" y="2007330"/>
              <a:ext cx="415169" cy="94372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B309D301-8CA4-0150-02EC-263BF8CAF984}"/>
                </a:ext>
              </a:extLst>
            </p:cNvPr>
            <p:cNvCxnSpPr>
              <a:cxnSpLocks/>
              <a:stCxn id="3" idx="2"/>
              <a:endCxn id="18" idx="0"/>
            </p:cNvCxnSpPr>
            <p:nvPr/>
          </p:nvCxnSpPr>
          <p:spPr>
            <a:xfrm rot="16200000" flipH="1">
              <a:off x="3046888" y="1981801"/>
              <a:ext cx="415169" cy="99477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DAE28B8F-00A0-318B-F9F0-D6148A5C4749}"/>
                </a:ext>
              </a:extLst>
            </p:cNvPr>
            <p:cNvCxnSpPr>
              <a:stCxn id="10" idx="2"/>
              <a:endCxn id="15" idx="0"/>
            </p:cNvCxnSpPr>
            <p:nvPr/>
          </p:nvCxnSpPr>
          <p:spPr>
            <a:xfrm rot="5400000">
              <a:off x="1381490" y="3055027"/>
              <a:ext cx="401840" cy="46190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3F7BEDA8-EDD3-29B4-3518-0E1BE11BD04A}"/>
                </a:ext>
              </a:extLst>
            </p:cNvPr>
            <p:cNvCxnSpPr>
              <a:stCxn id="10" idx="2"/>
              <a:endCxn id="27" idx="0"/>
            </p:cNvCxnSpPr>
            <p:nvPr/>
          </p:nvCxnSpPr>
          <p:spPr>
            <a:xfrm rot="16200000" flipH="1">
              <a:off x="1843742" y="3054676"/>
              <a:ext cx="401840" cy="46260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824AA6C8-7346-520D-5515-C3B1C6877D62}"/>
                </a:ext>
              </a:extLst>
            </p:cNvPr>
            <p:cNvCxnSpPr>
              <a:stCxn id="18" idx="2"/>
              <a:endCxn id="21" idx="0"/>
            </p:cNvCxnSpPr>
            <p:nvPr/>
          </p:nvCxnSpPr>
          <p:spPr>
            <a:xfrm rot="5400000">
              <a:off x="3319642" y="3054678"/>
              <a:ext cx="401840" cy="46260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A4B2DAF7-5B11-D771-F5E4-1C44CBBF696C}"/>
                </a:ext>
              </a:extLst>
            </p:cNvPr>
            <p:cNvCxnSpPr>
              <a:stCxn id="18" idx="2"/>
              <a:endCxn id="24" idx="0"/>
            </p:cNvCxnSpPr>
            <p:nvPr/>
          </p:nvCxnSpPr>
          <p:spPr>
            <a:xfrm rot="16200000" flipH="1">
              <a:off x="3781895" y="3055025"/>
              <a:ext cx="401840" cy="46190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BC3D8A-DE18-DAA4-D1AC-755A87CFD08E}"/>
                </a:ext>
              </a:extLst>
            </p:cNvPr>
            <p:cNvCxnSpPr>
              <a:cxnSpLocks/>
            </p:cNvCxnSpPr>
            <p:nvPr/>
          </p:nvCxnSpPr>
          <p:spPr>
            <a:xfrm>
              <a:off x="6599596" y="2271607"/>
              <a:ext cx="0" cy="415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91875B44-6EB7-0061-E343-3477603D6484}"/>
                </a:ext>
              </a:extLst>
            </p:cNvPr>
            <p:cNvCxnSpPr>
              <a:stCxn id="30" idx="2"/>
              <a:endCxn id="33" idx="0"/>
            </p:cNvCxnSpPr>
            <p:nvPr/>
          </p:nvCxnSpPr>
          <p:spPr>
            <a:xfrm rot="5400000">
              <a:off x="6171372" y="3058674"/>
              <a:ext cx="401840" cy="45460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10D62E00-126E-C78E-F1E1-46EF287F0739}"/>
                </a:ext>
              </a:extLst>
            </p:cNvPr>
            <p:cNvCxnSpPr>
              <a:stCxn id="30" idx="2"/>
              <a:endCxn id="36" idx="0"/>
            </p:cNvCxnSpPr>
            <p:nvPr/>
          </p:nvCxnSpPr>
          <p:spPr>
            <a:xfrm rot="16200000" flipH="1">
              <a:off x="6633625" y="3051029"/>
              <a:ext cx="401840" cy="46989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a16="http://schemas.microsoft.com/office/drawing/2014/main" id="{78FF3D37-5730-67E9-5739-F335D7628F71}"/>
                </a:ext>
              </a:extLst>
            </p:cNvPr>
            <p:cNvCxnSpPr>
              <a:stCxn id="15" idx="2"/>
              <a:endCxn id="40" idx="0"/>
            </p:cNvCxnSpPr>
            <p:nvPr/>
          </p:nvCxnSpPr>
          <p:spPr>
            <a:xfrm rot="5400000">
              <a:off x="855355" y="3818477"/>
              <a:ext cx="429400" cy="56280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9A1BD6E3-6BF9-3379-9365-98830DE9E1C7}"/>
                </a:ext>
              </a:extLst>
            </p:cNvPr>
            <p:cNvCxnSpPr>
              <a:stCxn id="15" idx="2"/>
              <a:endCxn id="46" idx="0"/>
            </p:cNvCxnSpPr>
            <p:nvPr/>
          </p:nvCxnSpPr>
          <p:spPr>
            <a:xfrm rot="16200000" flipH="1">
              <a:off x="1942066" y="3294571"/>
              <a:ext cx="429399" cy="161061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FCC7B1F2-A64C-91E8-3147-D8DCAEEAF306}"/>
                </a:ext>
              </a:extLst>
            </p:cNvPr>
            <p:cNvCxnSpPr>
              <a:stCxn id="27" idx="2"/>
              <a:endCxn id="43" idx="0"/>
            </p:cNvCxnSpPr>
            <p:nvPr/>
          </p:nvCxnSpPr>
          <p:spPr>
            <a:xfrm rot="5400000">
              <a:off x="1860964" y="3899578"/>
              <a:ext cx="429399" cy="40060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E5D16404-DAC0-E71C-4839-E0517E092856}"/>
                </a:ext>
              </a:extLst>
            </p:cNvPr>
            <p:cNvCxnSpPr>
              <a:stCxn id="21" idx="2"/>
              <a:endCxn id="49" idx="0"/>
            </p:cNvCxnSpPr>
            <p:nvPr/>
          </p:nvCxnSpPr>
          <p:spPr>
            <a:xfrm rot="16200000" flipH="1">
              <a:off x="3454321" y="3720118"/>
              <a:ext cx="429399" cy="75952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5204F5F3-37D5-CFA8-6A59-728DB788C049}"/>
                </a:ext>
              </a:extLst>
            </p:cNvPr>
            <p:cNvCxnSpPr>
              <a:stCxn id="33" idx="2"/>
              <a:endCxn id="43" idx="0"/>
            </p:cNvCxnSpPr>
            <p:nvPr/>
          </p:nvCxnSpPr>
          <p:spPr>
            <a:xfrm rot="5400000">
              <a:off x="3795476" y="1965067"/>
              <a:ext cx="429399" cy="426962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960C0A20-B341-344E-BB4B-E66B269D244B}"/>
                </a:ext>
              </a:extLst>
            </p:cNvPr>
            <p:cNvCxnSpPr>
              <a:stCxn id="36" idx="2"/>
              <a:endCxn id="58" idx="0"/>
            </p:cNvCxnSpPr>
            <p:nvPr/>
          </p:nvCxnSpPr>
          <p:spPr>
            <a:xfrm rot="16200000" flipH="1">
              <a:off x="6974503" y="3980171"/>
              <a:ext cx="429399" cy="23941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16DC8EFE-A5F8-0941-8592-86ADB879B1C5}"/>
                </a:ext>
              </a:extLst>
            </p:cNvPr>
            <p:cNvCxnSpPr>
              <a:stCxn id="36" idx="2"/>
              <a:endCxn id="61" idx="0"/>
            </p:cNvCxnSpPr>
            <p:nvPr/>
          </p:nvCxnSpPr>
          <p:spPr>
            <a:xfrm rot="16200000" flipH="1">
              <a:off x="7517857" y="3436817"/>
              <a:ext cx="429399" cy="132612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750C5C7E-1D2F-60AD-AA64-C4F68B8DFB23}"/>
                </a:ext>
              </a:extLst>
            </p:cNvPr>
            <p:cNvCxnSpPr>
              <a:stCxn id="33" idx="2"/>
              <a:endCxn id="55" idx="0"/>
            </p:cNvCxnSpPr>
            <p:nvPr/>
          </p:nvCxnSpPr>
          <p:spPr>
            <a:xfrm rot="16200000" flipH="1">
              <a:off x="5968894" y="4061272"/>
              <a:ext cx="429399" cy="7721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CC58696E-A7F7-06C2-7BA0-246757AFFCAD}"/>
                </a:ext>
              </a:extLst>
            </p:cNvPr>
            <p:cNvCxnSpPr>
              <a:stCxn id="24" idx="2"/>
              <a:endCxn id="52" idx="0"/>
            </p:cNvCxnSpPr>
            <p:nvPr/>
          </p:nvCxnSpPr>
          <p:spPr>
            <a:xfrm rot="16200000" flipH="1">
              <a:off x="4459929" y="3639017"/>
              <a:ext cx="429399" cy="92172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8E1EDE-FD1A-19AB-1EF6-74B8D7858A5E}"/>
                </a:ext>
              </a:extLst>
            </p:cNvPr>
            <p:cNvSpPr/>
            <p:nvPr/>
          </p:nvSpPr>
          <p:spPr>
            <a:xfrm>
              <a:off x="935825" y="1800998"/>
              <a:ext cx="7293770" cy="559818"/>
            </a:xfrm>
            <a:prstGeom prst="rect">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66A5A836-010B-3BF9-B8A2-D97C0670074C}"/>
                </a:ext>
              </a:extLst>
            </p:cNvPr>
            <p:cNvSpPr txBox="1"/>
            <p:nvPr/>
          </p:nvSpPr>
          <p:spPr>
            <a:xfrm>
              <a:off x="4477784" y="1961037"/>
              <a:ext cx="983627" cy="253916"/>
            </a:xfrm>
            <a:prstGeom prst="rect">
              <a:avLst/>
            </a:prstGeom>
            <a:noFill/>
          </p:spPr>
          <p:txBody>
            <a:bodyPr wrap="square" rtlCol="0">
              <a:spAutoFit/>
            </a:bodyPr>
            <a:lstStyle/>
            <a:p>
              <a:r>
                <a:rPr lang="en-GB" sz="1050" b="1" dirty="0">
                  <a:ln/>
                  <a:solidFill>
                    <a:schemeClr val="accent2"/>
                  </a:solidFill>
                  <a:latin typeface="Avenir-Black"/>
                  <a:sym typeface="Avenir-Black"/>
                  <a:rtl val="0"/>
                </a:rPr>
                <a:t>ALL</a:t>
              </a:r>
            </a:p>
          </p:txBody>
        </p:sp>
        <p:sp>
          <p:nvSpPr>
            <p:cNvPr id="82" name="Rectangle 81">
              <a:extLst>
                <a:ext uri="{FF2B5EF4-FFF2-40B4-BE49-F238E27FC236}">
                  <a16:creationId xmlns:a16="http://schemas.microsoft.com/office/drawing/2014/main" id="{0CD63CDB-EE29-967D-EF14-AFDBA0B95778}"/>
                </a:ext>
              </a:extLst>
            </p:cNvPr>
            <p:cNvSpPr/>
            <p:nvPr/>
          </p:nvSpPr>
          <p:spPr>
            <a:xfrm>
              <a:off x="935825" y="2590707"/>
              <a:ext cx="7293770" cy="559818"/>
            </a:xfrm>
            <a:prstGeom prst="rect">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649B0C5F-F095-DB49-174C-4BA78EFCF292}"/>
                </a:ext>
              </a:extLst>
            </p:cNvPr>
            <p:cNvSpPr txBox="1"/>
            <p:nvPr/>
          </p:nvSpPr>
          <p:spPr>
            <a:xfrm>
              <a:off x="4477784" y="2750746"/>
              <a:ext cx="983627" cy="253916"/>
            </a:xfrm>
            <a:prstGeom prst="rect">
              <a:avLst/>
            </a:prstGeom>
            <a:noFill/>
          </p:spPr>
          <p:txBody>
            <a:bodyPr wrap="square" rtlCol="0">
              <a:spAutoFit/>
            </a:bodyPr>
            <a:lstStyle/>
            <a:p>
              <a:r>
                <a:rPr lang="en-GB" sz="1050" b="1" dirty="0">
                  <a:ln/>
                  <a:solidFill>
                    <a:schemeClr val="accent2"/>
                  </a:solidFill>
                  <a:latin typeface="Avenir-Black"/>
                  <a:sym typeface="Avenir-Black"/>
                  <a:rtl val="0"/>
                </a:rPr>
                <a:t>ALL</a:t>
              </a:r>
            </a:p>
          </p:txBody>
        </p:sp>
        <p:sp>
          <p:nvSpPr>
            <p:cNvPr id="84" name="Rectangle 83">
              <a:extLst>
                <a:ext uri="{FF2B5EF4-FFF2-40B4-BE49-F238E27FC236}">
                  <a16:creationId xmlns:a16="http://schemas.microsoft.com/office/drawing/2014/main" id="{4CEAC975-F6A4-6CE0-D2CD-5D34B074E0F4}"/>
                </a:ext>
              </a:extLst>
            </p:cNvPr>
            <p:cNvSpPr/>
            <p:nvPr/>
          </p:nvSpPr>
          <p:spPr>
            <a:xfrm>
              <a:off x="935825" y="3388729"/>
              <a:ext cx="7293770" cy="559818"/>
            </a:xfrm>
            <a:prstGeom prst="rect">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9E05B73C-9954-F391-DBAC-7607E4DE67D4}"/>
                </a:ext>
              </a:extLst>
            </p:cNvPr>
            <p:cNvSpPr txBox="1"/>
            <p:nvPr/>
          </p:nvSpPr>
          <p:spPr>
            <a:xfrm>
              <a:off x="4477784" y="3486897"/>
              <a:ext cx="981096" cy="577081"/>
            </a:xfrm>
            <a:prstGeom prst="rect">
              <a:avLst/>
            </a:prstGeom>
            <a:noFill/>
          </p:spPr>
          <p:txBody>
            <a:bodyPr wrap="square" rtlCol="0">
              <a:spAutoFit/>
            </a:bodyPr>
            <a:lstStyle/>
            <a:p>
              <a:r>
                <a:rPr lang="en-GB" sz="1050" b="1" dirty="0">
                  <a:ln/>
                  <a:solidFill>
                    <a:schemeClr val="accent2"/>
                  </a:solidFill>
                  <a:latin typeface="Avenir-Black"/>
                  <a:sym typeface="Avenir-Black"/>
                  <a:rtl val="0"/>
                </a:rPr>
                <a:t>ALL /OR  SAMPLED</a:t>
              </a:r>
            </a:p>
            <a:p>
              <a:endParaRPr lang="en-GB" sz="1050" b="1" dirty="0">
                <a:ln/>
                <a:solidFill>
                  <a:schemeClr val="accent2"/>
                </a:solidFill>
                <a:latin typeface="Avenir-Black"/>
                <a:sym typeface="Avenir-Black"/>
                <a:rtl val="0"/>
              </a:endParaRPr>
            </a:p>
          </p:txBody>
        </p:sp>
        <p:cxnSp>
          <p:nvCxnSpPr>
            <p:cNvPr id="86" name="Straight Arrow Connector 85">
              <a:extLst>
                <a:ext uri="{FF2B5EF4-FFF2-40B4-BE49-F238E27FC236}">
                  <a16:creationId xmlns:a16="http://schemas.microsoft.com/office/drawing/2014/main" id="{D419B4E1-31AB-FAF8-2A6C-F29BEE168E2A}"/>
                </a:ext>
              </a:extLst>
            </p:cNvPr>
            <p:cNvCxnSpPr/>
            <p:nvPr/>
          </p:nvCxnSpPr>
          <p:spPr>
            <a:xfrm flipV="1">
              <a:off x="266102" y="1800998"/>
              <a:ext cx="0" cy="1629590"/>
            </a:xfrm>
            <a:prstGeom prst="straightConnector1">
              <a:avLst/>
            </a:prstGeom>
            <a:ln w="635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418DA63-3EE9-3E88-6027-7E153940D8C4}"/>
                </a:ext>
              </a:extLst>
            </p:cNvPr>
            <p:cNvCxnSpPr>
              <a:cxnSpLocks/>
            </p:cNvCxnSpPr>
            <p:nvPr/>
          </p:nvCxnSpPr>
          <p:spPr>
            <a:xfrm>
              <a:off x="8927407" y="1800998"/>
              <a:ext cx="0" cy="1629590"/>
            </a:xfrm>
            <a:prstGeom prst="straightConnector1">
              <a:avLst/>
            </a:prstGeom>
            <a:ln w="635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285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B9004-8FAE-B804-7BA0-6478D3F8ACDD}"/>
            </a:ext>
          </a:extLst>
        </p:cNvPr>
        <p:cNvGrpSpPr/>
        <p:nvPr/>
      </p:nvGrpSpPr>
      <p:grpSpPr>
        <a:xfrm>
          <a:off x="0" y="0"/>
          <a:ext cx="0" cy="0"/>
          <a:chOff x="0" y="0"/>
          <a:chExt cx="0" cy="0"/>
        </a:xfrm>
      </p:grpSpPr>
      <p:sp>
        <p:nvSpPr>
          <p:cNvPr id="8" name="TextBox 1">
            <a:extLst>
              <a:ext uri="{FF2B5EF4-FFF2-40B4-BE49-F238E27FC236}">
                <a16:creationId xmlns:a16="http://schemas.microsoft.com/office/drawing/2014/main" id="{5D0A080D-81A4-225A-D5E5-F3E3E6861C0B}"/>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traditional approach</a:t>
            </a:r>
          </a:p>
        </p:txBody>
      </p:sp>
      <p:sp>
        <p:nvSpPr>
          <p:cNvPr id="13" name="Segnaposto piè di pagina 12">
            <a:extLst>
              <a:ext uri="{FF2B5EF4-FFF2-40B4-BE49-F238E27FC236}">
                <a16:creationId xmlns:a16="http://schemas.microsoft.com/office/drawing/2014/main" id="{414E2194-A17F-9AF1-6047-A5FA21A423AC}"/>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5</a:t>
            </a:r>
          </a:p>
        </p:txBody>
      </p:sp>
      <p:graphicFrame>
        <p:nvGraphicFramePr>
          <p:cNvPr id="12" name="Object 92">
            <a:extLst>
              <a:ext uri="{FF2B5EF4-FFF2-40B4-BE49-F238E27FC236}">
                <a16:creationId xmlns:a16="http://schemas.microsoft.com/office/drawing/2014/main" id="{421586C2-6432-604D-889E-E4C70820BD3F}"/>
              </a:ext>
            </a:extLst>
          </p:cNvPr>
          <p:cNvGraphicFramePr>
            <a:graphicFrameLocks noChangeAspect="1"/>
          </p:cNvGraphicFramePr>
          <p:nvPr>
            <p:extLst>
              <p:ext uri="{D42A27DB-BD31-4B8C-83A1-F6EECF244321}">
                <p14:modId xmlns:p14="http://schemas.microsoft.com/office/powerpoint/2010/main" val="2014498813"/>
              </p:ext>
            </p:extLst>
          </p:nvPr>
        </p:nvGraphicFramePr>
        <p:xfrm>
          <a:off x="587375" y="1859715"/>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12" name="Object 92">
                        <a:extLst>
                          <a:ext uri="{FF2B5EF4-FFF2-40B4-BE49-F238E27FC236}">
                            <a16:creationId xmlns:a16="http://schemas.microsoft.com/office/drawing/2014/main" id="{421586C2-6432-604D-889E-E4C70820B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1859715"/>
                        <a:ext cx="1146838" cy="649455"/>
                      </a:xfrm>
                      <a:prstGeom prst="rect">
                        <a:avLst/>
                      </a:prstGeom>
                      <a:noFill/>
                      <a:ln>
                        <a:noFill/>
                      </a:ln>
                      <a:effectLst/>
                    </p:spPr>
                  </p:pic>
                </p:oleObj>
              </mc:Fallback>
            </mc:AlternateContent>
          </a:graphicData>
        </a:graphic>
      </p:graphicFrame>
      <p:graphicFrame>
        <p:nvGraphicFramePr>
          <p:cNvPr id="92" name="Object 92">
            <a:extLst>
              <a:ext uri="{FF2B5EF4-FFF2-40B4-BE49-F238E27FC236}">
                <a16:creationId xmlns:a16="http://schemas.microsoft.com/office/drawing/2014/main" id="{65E44F60-465F-EA29-61A7-3001A6E78FFE}"/>
              </a:ext>
            </a:extLst>
          </p:cNvPr>
          <p:cNvGraphicFramePr>
            <a:graphicFrameLocks noChangeAspect="1"/>
          </p:cNvGraphicFramePr>
          <p:nvPr>
            <p:extLst>
              <p:ext uri="{D42A27DB-BD31-4B8C-83A1-F6EECF244321}">
                <p14:modId xmlns:p14="http://schemas.microsoft.com/office/powerpoint/2010/main" val="190792958"/>
              </p:ext>
            </p:extLst>
          </p:nvPr>
        </p:nvGraphicFramePr>
        <p:xfrm>
          <a:off x="587375" y="2538984"/>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92" name="Object 92">
                        <a:extLst>
                          <a:ext uri="{FF2B5EF4-FFF2-40B4-BE49-F238E27FC236}">
                            <a16:creationId xmlns:a16="http://schemas.microsoft.com/office/drawing/2014/main" id="{65E44F60-465F-EA29-61A7-3001A6E78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2538984"/>
                        <a:ext cx="1146838" cy="649455"/>
                      </a:xfrm>
                      <a:prstGeom prst="rect">
                        <a:avLst/>
                      </a:prstGeom>
                      <a:noFill/>
                      <a:ln>
                        <a:noFill/>
                      </a:ln>
                      <a:effectLst/>
                    </p:spPr>
                  </p:pic>
                </p:oleObj>
              </mc:Fallback>
            </mc:AlternateContent>
          </a:graphicData>
        </a:graphic>
      </p:graphicFrame>
      <p:graphicFrame>
        <p:nvGraphicFramePr>
          <p:cNvPr id="93" name="Object 92">
            <a:extLst>
              <a:ext uri="{FF2B5EF4-FFF2-40B4-BE49-F238E27FC236}">
                <a16:creationId xmlns:a16="http://schemas.microsoft.com/office/drawing/2014/main" id="{6A5D463B-3CD6-6B14-33E8-28EB9BE8B1E8}"/>
              </a:ext>
            </a:extLst>
          </p:cNvPr>
          <p:cNvGraphicFramePr>
            <a:graphicFrameLocks noChangeAspect="1"/>
          </p:cNvGraphicFramePr>
          <p:nvPr>
            <p:extLst>
              <p:ext uri="{D42A27DB-BD31-4B8C-83A1-F6EECF244321}">
                <p14:modId xmlns:p14="http://schemas.microsoft.com/office/powerpoint/2010/main" val="971314850"/>
              </p:ext>
            </p:extLst>
          </p:nvPr>
        </p:nvGraphicFramePr>
        <p:xfrm>
          <a:off x="587375" y="3218253"/>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93" name="Object 92">
                        <a:extLst>
                          <a:ext uri="{FF2B5EF4-FFF2-40B4-BE49-F238E27FC236}">
                            <a16:creationId xmlns:a16="http://schemas.microsoft.com/office/drawing/2014/main" id="{6A5D463B-3CD6-6B14-33E8-28EB9BE8B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3218253"/>
                        <a:ext cx="1146838" cy="649455"/>
                      </a:xfrm>
                      <a:prstGeom prst="rect">
                        <a:avLst/>
                      </a:prstGeom>
                      <a:noFill/>
                      <a:ln>
                        <a:noFill/>
                      </a:ln>
                      <a:effectLst/>
                    </p:spPr>
                  </p:pic>
                </p:oleObj>
              </mc:Fallback>
            </mc:AlternateContent>
          </a:graphicData>
        </a:graphic>
      </p:graphicFrame>
      <p:pic>
        <p:nvPicPr>
          <p:cNvPr id="94" name="Picture 30">
            <a:extLst>
              <a:ext uri="{FF2B5EF4-FFF2-40B4-BE49-F238E27FC236}">
                <a16:creationId xmlns:a16="http://schemas.microsoft.com/office/drawing/2014/main" id="{9816F14C-A6EC-B11B-C3E8-C0A54B262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285" t="39844" r="34180" b="27473"/>
          <a:stretch>
            <a:fillRect/>
          </a:stretch>
        </p:blipFill>
        <p:spPr bwMode="auto">
          <a:xfrm>
            <a:off x="587375" y="4574614"/>
            <a:ext cx="1100666" cy="990599"/>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
                <a:solidFill>
                  <a:srgbClr val="FFFFFF"/>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95" name="Group 23">
            <a:extLst>
              <a:ext uri="{FF2B5EF4-FFF2-40B4-BE49-F238E27FC236}">
                <a16:creationId xmlns:a16="http://schemas.microsoft.com/office/drawing/2014/main" id="{E18971D1-9E76-6339-2480-372CDD4ACBB8}"/>
              </a:ext>
            </a:extLst>
          </p:cNvPr>
          <p:cNvGrpSpPr>
            <a:grpSpLocks/>
          </p:cNvGrpSpPr>
          <p:nvPr/>
        </p:nvGrpSpPr>
        <p:grpSpPr bwMode="auto">
          <a:xfrm>
            <a:off x="4054494" y="1800603"/>
            <a:ext cx="354233" cy="649411"/>
            <a:chOff x="361" y="120"/>
            <a:chExt cx="31" cy="103"/>
          </a:xfrm>
        </p:grpSpPr>
        <p:sp>
          <p:nvSpPr>
            <p:cNvPr id="96" name="Line 24">
              <a:extLst>
                <a:ext uri="{FF2B5EF4-FFF2-40B4-BE49-F238E27FC236}">
                  <a16:creationId xmlns:a16="http://schemas.microsoft.com/office/drawing/2014/main" id="{B867BA80-2D6A-5825-7607-D7F358352459}"/>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Line 25">
              <a:extLst>
                <a:ext uri="{FF2B5EF4-FFF2-40B4-BE49-F238E27FC236}">
                  <a16:creationId xmlns:a16="http://schemas.microsoft.com/office/drawing/2014/main" id="{C772BFA2-422B-8A5A-96C8-37ECBA6A570E}"/>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Line 26">
              <a:extLst>
                <a:ext uri="{FF2B5EF4-FFF2-40B4-BE49-F238E27FC236}">
                  <a16:creationId xmlns:a16="http://schemas.microsoft.com/office/drawing/2014/main" id="{4F308341-F737-D995-3E6D-FCDBCCDF0372}"/>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Line 27">
              <a:extLst>
                <a:ext uri="{FF2B5EF4-FFF2-40B4-BE49-F238E27FC236}">
                  <a16:creationId xmlns:a16="http://schemas.microsoft.com/office/drawing/2014/main" id="{EAC565D9-E063-863F-191E-9AD1D4ED6FEA}"/>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Line 28">
              <a:extLst>
                <a:ext uri="{FF2B5EF4-FFF2-40B4-BE49-F238E27FC236}">
                  <a16:creationId xmlns:a16="http://schemas.microsoft.com/office/drawing/2014/main" id="{941D1671-B06F-4838-1078-D5911A3765E8}"/>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val 29">
              <a:extLst>
                <a:ext uri="{FF2B5EF4-FFF2-40B4-BE49-F238E27FC236}">
                  <a16:creationId xmlns:a16="http://schemas.microsoft.com/office/drawing/2014/main" id="{9CB29387-F14B-E866-6694-50C4BED405AE}"/>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 name="Picture 38">
            <a:extLst>
              <a:ext uri="{FF2B5EF4-FFF2-40B4-BE49-F238E27FC236}">
                <a16:creationId xmlns:a16="http://schemas.microsoft.com/office/drawing/2014/main" id="{6D02C385-5D78-2AD9-F9BB-1A4A0ED7A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1939572"/>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Freccia destra 99">
            <a:extLst>
              <a:ext uri="{FF2B5EF4-FFF2-40B4-BE49-F238E27FC236}">
                <a16:creationId xmlns:a16="http://schemas.microsoft.com/office/drawing/2014/main" id="{11449B7F-4B8F-72B3-E120-121F66DB8743}"/>
              </a:ext>
            </a:extLst>
          </p:cNvPr>
          <p:cNvSpPr/>
          <p:nvPr/>
        </p:nvSpPr>
        <p:spPr>
          <a:xfrm rot="10800000">
            <a:off x="2189236" y="2300179"/>
            <a:ext cx="1651243" cy="2245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nvGrpSpPr>
          <p:cNvPr id="122" name="Group 23">
            <a:extLst>
              <a:ext uri="{FF2B5EF4-FFF2-40B4-BE49-F238E27FC236}">
                <a16:creationId xmlns:a16="http://schemas.microsoft.com/office/drawing/2014/main" id="{5C256F2B-3914-8888-D4F3-ABF606835766}"/>
              </a:ext>
            </a:extLst>
          </p:cNvPr>
          <p:cNvGrpSpPr>
            <a:grpSpLocks/>
          </p:cNvGrpSpPr>
          <p:nvPr/>
        </p:nvGrpSpPr>
        <p:grpSpPr bwMode="auto">
          <a:xfrm>
            <a:off x="4054494" y="3153915"/>
            <a:ext cx="354233" cy="649411"/>
            <a:chOff x="361" y="120"/>
            <a:chExt cx="31" cy="103"/>
          </a:xfrm>
        </p:grpSpPr>
        <p:sp>
          <p:nvSpPr>
            <p:cNvPr id="123" name="Line 24">
              <a:extLst>
                <a:ext uri="{FF2B5EF4-FFF2-40B4-BE49-F238E27FC236}">
                  <a16:creationId xmlns:a16="http://schemas.microsoft.com/office/drawing/2014/main" id="{BECDCC19-624C-B68F-69B9-D796F49C446C}"/>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Line 25">
              <a:extLst>
                <a:ext uri="{FF2B5EF4-FFF2-40B4-BE49-F238E27FC236}">
                  <a16:creationId xmlns:a16="http://schemas.microsoft.com/office/drawing/2014/main" id="{85E54400-133A-056F-A3A9-6822F7945548}"/>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Line 26">
              <a:extLst>
                <a:ext uri="{FF2B5EF4-FFF2-40B4-BE49-F238E27FC236}">
                  <a16:creationId xmlns:a16="http://schemas.microsoft.com/office/drawing/2014/main" id="{9096C2F4-E289-DF3D-1B4A-DC43A30AC691}"/>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Line 27">
              <a:extLst>
                <a:ext uri="{FF2B5EF4-FFF2-40B4-BE49-F238E27FC236}">
                  <a16:creationId xmlns:a16="http://schemas.microsoft.com/office/drawing/2014/main" id="{D8E64D60-2F7C-584E-89CB-2B40F26F6E29}"/>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Line 28">
              <a:extLst>
                <a:ext uri="{FF2B5EF4-FFF2-40B4-BE49-F238E27FC236}">
                  <a16:creationId xmlns:a16="http://schemas.microsoft.com/office/drawing/2014/main" id="{CAAE878E-545F-104A-FC87-4902E94DE173}"/>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val 29">
              <a:extLst>
                <a:ext uri="{FF2B5EF4-FFF2-40B4-BE49-F238E27FC236}">
                  <a16:creationId xmlns:a16="http://schemas.microsoft.com/office/drawing/2014/main" id="{D5E4445A-4406-DCB4-16FA-5C5226AE73BE}"/>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9" name="Picture 38">
            <a:extLst>
              <a:ext uri="{FF2B5EF4-FFF2-40B4-BE49-F238E27FC236}">
                <a16:creationId xmlns:a16="http://schemas.microsoft.com/office/drawing/2014/main" id="{214E140C-F94D-09BB-B1AF-484EF91C1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3292884"/>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 name="Freccia destra 99">
            <a:extLst>
              <a:ext uri="{FF2B5EF4-FFF2-40B4-BE49-F238E27FC236}">
                <a16:creationId xmlns:a16="http://schemas.microsoft.com/office/drawing/2014/main" id="{921B5047-9F35-9B7E-E9A2-09E279E7B964}"/>
              </a:ext>
            </a:extLst>
          </p:cNvPr>
          <p:cNvSpPr/>
          <p:nvPr/>
        </p:nvSpPr>
        <p:spPr>
          <a:xfrm rot="10800000">
            <a:off x="2189236" y="3653491"/>
            <a:ext cx="1651243" cy="2245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nvGrpSpPr>
          <p:cNvPr id="131" name="Group 23">
            <a:extLst>
              <a:ext uri="{FF2B5EF4-FFF2-40B4-BE49-F238E27FC236}">
                <a16:creationId xmlns:a16="http://schemas.microsoft.com/office/drawing/2014/main" id="{08934EDD-7389-C67D-337D-85AAE861E236}"/>
              </a:ext>
            </a:extLst>
          </p:cNvPr>
          <p:cNvGrpSpPr>
            <a:grpSpLocks/>
          </p:cNvGrpSpPr>
          <p:nvPr/>
        </p:nvGrpSpPr>
        <p:grpSpPr bwMode="auto">
          <a:xfrm>
            <a:off x="4054494" y="4507227"/>
            <a:ext cx="354233" cy="649411"/>
            <a:chOff x="361" y="120"/>
            <a:chExt cx="31" cy="103"/>
          </a:xfrm>
        </p:grpSpPr>
        <p:sp>
          <p:nvSpPr>
            <p:cNvPr id="132" name="Line 24">
              <a:extLst>
                <a:ext uri="{FF2B5EF4-FFF2-40B4-BE49-F238E27FC236}">
                  <a16:creationId xmlns:a16="http://schemas.microsoft.com/office/drawing/2014/main" id="{2C4900E5-2095-327F-39F8-AAB4D7CB367E}"/>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Line 25">
              <a:extLst>
                <a:ext uri="{FF2B5EF4-FFF2-40B4-BE49-F238E27FC236}">
                  <a16:creationId xmlns:a16="http://schemas.microsoft.com/office/drawing/2014/main" id="{E3A07CFB-F034-7F9F-11EE-230A01E67BCD}"/>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Line 26">
              <a:extLst>
                <a:ext uri="{FF2B5EF4-FFF2-40B4-BE49-F238E27FC236}">
                  <a16:creationId xmlns:a16="http://schemas.microsoft.com/office/drawing/2014/main" id="{17DD4343-6836-5FDF-E115-6B462CFD63E5}"/>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Line 27">
              <a:extLst>
                <a:ext uri="{FF2B5EF4-FFF2-40B4-BE49-F238E27FC236}">
                  <a16:creationId xmlns:a16="http://schemas.microsoft.com/office/drawing/2014/main" id="{3CF69170-AF9D-BCA2-882C-4DA537744A1E}"/>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Line 28">
              <a:extLst>
                <a:ext uri="{FF2B5EF4-FFF2-40B4-BE49-F238E27FC236}">
                  <a16:creationId xmlns:a16="http://schemas.microsoft.com/office/drawing/2014/main" id="{74662D5F-AAEE-69DA-3672-03EB1436B1A6}"/>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val 29">
              <a:extLst>
                <a:ext uri="{FF2B5EF4-FFF2-40B4-BE49-F238E27FC236}">
                  <a16:creationId xmlns:a16="http://schemas.microsoft.com/office/drawing/2014/main" id="{EF299A76-0ACC-EB40-EBF7-D5F9FDB10DAF}"/>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8" name="Picture 38">
            <a:extLst>
              <a:ext uri="{FF2B5EF4-FFF2-40B4-BE49-F238E27FC236}">
                <a16:creationId xmlns:a16="http://schemas.microsoft.com/office/drawing/2014/main" id="{1C711C9E-2F37-911E-95B8-1F12B7F03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4646196"/>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9" name="Freccia destra 99">
            <a:extLst>
              <a:ext uri="{FF2B5EF4-FFF2-40B4-BE49-F238E27FC236}">
                <a16:creationId xmlns:a16="http://schemas.microsoft.com/office/drawing/2014/main" id="{87D2EEB4-3229-59C2-8B4E-D94B54E579AC}"/>
              </a:ext>
            </a:extLst>
          </p:cNvPr>
          <p:cNvSpPr/>
          <p:nvPr/>
        </p:nvSpPr>
        <p:spPr>
          <a:xfrm rot="10800000">
            <a:off x="2189236" y="5006803"/>
            <a:ext cx="1651243" cy="2245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aphicFrame>
        <p:nvGraphicFramePr>
          <p:cNvPr id="140" name="Object 139">
            <a:extLst>
              <a:ext uri="{FF2B5EF4-FFF2-40B4-BE49-F238E27FC236}">
                <a16:creationId xmlns:a16="http://schemas.microsoft.com/office/drawing/2014/main" id="{CF2C637F-C3D1-0EA1-B026-C446E310624E}"/>
              </a:ext>
            </a:extLst>
          </p:cNvPr>
          <p:cNvGraphicFramePr>
            <a:graphicFrameLocks noChangeAspect="1"/>
          </p:cNvGraphicFramePr>
          <p:nvPr>
            <p:extLst>
              <p:ext uri="{D42A27DB-BD31-4B8C-83A1-F6EECF244321}">
                <p14:modId xmlns:p14="http://schemas.microsoft.com/office/powerpoint/2010/main" val="2722168820"/>
              </p:ext>
            </p:extLst>
          </p:nvPr>
        </p:nvGraphicFramePr>
        <p:xfrm>
          <a:off x="6241212" y="2760043"/>
          <a:ext cx="2494371" cy="1412564"/>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140" name="Object 139">
                        <a:extLst>
                          <a:ext uri="{FF2B5EF4-FFF2-40B4-BE49-F238E27FC236}">
                            <a16:creationId xmlns:a16="http://schemas.microsoft.com/office/drawing/2014/main" id="{CF2C637F-C3D1-0EA1-B026-C446E3106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212" y="2760043"/>
                        <a:ext cx="2494371" cy="1412564"/>
                      </a:xfrm>
                      <a:prstGeom prst="rect">
                        <a:avLst/>
                      </a:prstGeom>
                      <a:noFill/>
                      <a:ln>
                        <a:noFill/>
                      </a:ln>
                      <a:effectLst/>
                    </p:spPr>
                  </p:pic>
                </p:oleObj>
              </mc:Fallback>
            </mc:AlternateContent>
          </a:graphicData>
        </a:graphic>
      </p:graphicFrame>
      <p:grpSp>
        <p:nvGrpSpPr>
          <p:cNvPr id="148" name="Group 147">
            <a:extLst>
              <a:ext uri="{FF2B5EF4-FFF2-40B4-BE49-F238E27FC236}">
                <a16:creationId xmlns:a16="http://schemas.microsoft.com/office/drawing/2014/main" id="{461180B0-EB70-73E9-E40F-FAF6AB2F4857}"/>
              </a:ext>
            </a:extLst>
          </p:cNvPr>
          <p:cNvGrpSpPr/>
          <p:nvPr/>
        </p:nvGrpSpPr>
        <p:grpSpPr>
          <a:xfrm>
            <a:off x="6590540" y="4316727"/>
            <a:ext cx="1938056" cy="990599"/>
            <a:chOff x="6590540" y="4033263"/>
            <a:chExt cx="1335024" cy="682371"/>
          </a:xfrm>
        </p:grpSpPr>
        <p:pic>
          <p:nvPicPr>
            <p:cNvPr id="141" name="Picture 38">
              <a:extLst>
                <a:ext uri="{FF2B5EF4-FFF2-40B4-BE49-F238E27FC236}">
                  <a16:creationId xmlns:a16="http://schemas.microsoft.com/office/drawing/2014/main" id="{50947891-F20B-F6B1-90CB-F0219C2B17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6590540" y="4033263"/>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38">
              <a:extLst>
                <a:ext uri="{FF2B5EF4-FFF2-40B4-BE49-F238E27FC236}">
                  <a16:creationId xmlns:a16="http://schemas.microsoft.com/office/drawing/2014/main" id="{52841F8C-55FD-956C-9A68-8A93C8DD0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6800852" y="4188711"/>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38">
              <a:extLst>
                <a:ext uri="{FF2B5EF4-FFF2-40B4-BE49-F238E27FC236}">
                  <a16:creationId xmlns:a16="http://schemas.microsoft.com/office/drawing/2014/main" id="{561C8C09-249E-351B-5B47-7E333398C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7011164" y="4344159"/>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4" name="Freccia destra 99">
            <a:extLst>
              <a:ext uri="{FF2B5EF4-FFF2-40B4-BE49-F238E27FC236}">
                <a16:creationId xmlns:a16="http://schemas.microsoft.com/office/drawing/2014/main" id="{3C25BC49-E71E-73A9-84A6-3DE321772A9D}"/>
              </a:ext>
            </a:extLst>
          </p:cNvPr>
          <p:cNvSpPr/>
          <p:nvPr/>
        </p:nvSpPr>
        <p:spPr>
          <a:xfrm>
            <a:off x="2189236" y="2665939"/>
            <a:ext cx="3906764"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6" name="Freccia destra 99">
            <a:extLst>
              <a:ext uri="{FF2B5EF4-FFF2-40B4-BE49-F238E27FC236}">
                <a16:creationId xmlns:a16="http://schemas.microsoft.com/office/drawing/2014/main" id="{0F9B18D3-B64B-8CA1-7FE4-693A918B505A}"/>
              </a:ext>
            </a:extLst>
          </p:cNvPr>
          <p:cNvSpPr/>
          <p:nvPr/>
        </p:nvSpPr>
        <p:spPr>
          <a:xfrm>
            <a:off x="4444754" y="3836371"/>
            <a:ext cx="1651245"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7" name="Freccia destra 99">
            <a:extLst>
              <a:ext uri="{FF2B5EF4-FFF2-40B4-BE49-F238E27FC236}">
                <a16:creationId xmlns:a16="http://schemas.microsoft.com/office/drawing/2014/main" id="{E2D00ADF-77DE-3790-089F-AA59414F37BB}"/>
              </a:ext>
            </a:extLst>
          </p:cNvPr>
          <p:cNvSpPr/>
          <p:nvPr/>
        </p:nvSpPr>
        <p:spPr>
          <a:xfrm>
            <a:off x="4444754" y="5006803"/>
            <a:ext cx="1651245"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pic>
        <p:nvPicPr>
          <p:cNvPr id="149" name="Picture 15">
            <a:extLst>
              <a:ext uri="{FF2B5EF4-FFF2-40B4-BE49-F238E27FC236}">
                <a16:creationId xmlns:a16="http://schemas.microsoft.com/office/drawing/2014/main" id="{D348DA84-FDF7-26C7-A2EC-3C931405D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481" t="12849" r="17319" b="17133"/>
          <a:stretch>
            <a:fillRect/>
          </a:stretch>
        </p:blipFill>
        <p:spPr>
          <a:xfrm>
            <a:off x="9772922" y="3181680"/>
            <a:ext cx="914400" cy="565150"/>
          </a:xfrm>
          <a:prstGeom prst="rect">
            <a:avLst/>
          </a:prstGeom>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
                <a:solidFill>
                  <a:srgbClr val="FFFFFF"/>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50" name="Picture 16" descr="j0404031[1]">
            <a:extLst>
              <a:ext uri="{FF2B5EF4-FFF2-40B4-BE49-F238E27FC236}">
                <a16:creationId xmlns:a16="http://schemas.microsoft.com/office/drawing/2014/main" id="{82942391-4A00-F27A-3C43-5D0E62C17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605240" y="4478908"/>
            <a:ext cx="1380067" cy="814387"/>
          </a:xfrm>
          <a:prstGeom prst="rect">
            <a:avLst/>
          </a:prstGeom>
        </p:spPr>
      </p:pic>
      <p:sp>
        <p:nvSpPr>
          <p:cNvPr id="152" name="AutoShape 48">
            <a:extLst>
              <a:ext uri="{FF2B5EF4-FFF2-40B4-BE49-F238E27FC236}">
                <a16:creationId xmlns:a16="http://schemas.microsoft.com/office/drawing/2014/main" id="{5F6CEEEF-046C-EB6F-1A42-56C837861F25}"/>
              </a:ext>
            </a:extLst>
          </p:cNvPr>
          <p:cNvSpPr>
            <a:spLocks/>
          </p:cNvSpPr>
          <p:nvPr/>
        </p:nvSpPr>
        <p:spPr bwMode="auto">
          <a:xfrm>
            <a:off x="9234892" y="4473157"/>
            <a:ext cx="203200" cy="838200"/>
          </a:xfrm>
          <a:prstGeom prst="rightBrace">
            <a:avLst>
              <a:gd name="adj1" fmla="val 45833"/>
              <a:gd name="adj2" fmla="val 50000"/>
            </a:avLst>
          </a:prstGeom>
          <a:noFill/>
          <a:ln w="28575">
            <a:solidFill>
              <a:srgbClr val="D4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4" name="Picture 50">
            <a:extLst>
              <a:ext uri="{FF2B5EF4-FFF2-40B4-BE49-F238E27FC236}">
                <a16:creationId xmlns:a16="http://schemas.microsoft.com/office/drawing/2014/main" id="{35667E06-F3E6-6391-6A73-FA57C50483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6309" t="54297" r="64160" b="26172"/>
          <a:stretch>
            <a:fillRect/>
          </a:stretch>
        </p:blipFill>
        <p:spPr>
          <a:xfrm>
            <a:off x="9335323" y="1263189"/>
            <a:ext cx="1778000" cy="1000125"/>
          </a:xfrm>
          <a:prstGeom prst="rect">
            <a:avLst/>
          </a:prstGeom>
          <a:ln w="1">
            <a:solidFill>
              <a:srgbClr val="000000"/>
            </a:solidFill>
            <a:miter lim="800000"/>
            <a:headEnd/>
            <a:tailEnd/>
          </a:ln>
          <a:extLst>
            <a:ext uri="{909E8E84-426E-40dd-AFC4-6F175D3DCCD1}">
              <a14:hiddenFill xmlns="" xmlns:a14="http://schemas.microsoft.com/office/drawing/2010/main">
                <a:solidFill>
                  <a:srgbClr val="000000"/>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55" name="Oval 51">
            <a:extLst>
              <a:ext uri="{FF2B5EF4-FFF2-40B4-BE49-F238E27FC236}">
                <a16:creationId xmlns:a16="http://schemas.microsoft.com/office/drawing/2014/main" id="{73F07FE2-F90B-44B2-E348-4B8401E0E118}"/>
              </a:ext>
            </a:extLst>
          </p:cNvPr>
          <p:cNvSpPr>
            <a:spLocks noChangeArrowheads="1"/>
          </p:cNvSpPr>
          <p:nvPr/>
        </p:nvSpPr>
        <p:spPr bwMode="auto">
          <a:xfrm>
            <a:off x="9081247" y="1134248"/>
            <a:ext cx="2336800" cy="1295400"/>
          </a:xfrm>
          <a:prstGeom prst="ellipse">
            <a:avLst/>
          </a:prstGeom>
          <a:noFill/>
          <a:ln w="3810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ccia destra 99">
            <a:extLst>
              <a:ext uri="{FF2B5EF4-FFF2-40B4-BE49-F238E27FC236}">
                <a16:creationId xmlns:a16="http://schemas.microsoft.com/office/drawing/2014/main" id="{91BEBE7D-5269-8F67-EC7B-2F428CD3CD5A}"/>
              </a:ext>
            </a:extLst>
          </p:cNvPr>
          <p:cNvSpPr/>
          <p:nvPr/>
        </p:nvSpPr>
        <p:spPr>
          <a:xfrm rot="16200000">
            <a:off x="9996816" y="4000603"/>
            <a:ext cx="453332"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7" name="Freccia destra 99">
            <a:extLst>
              <a:ext uri="{FF2B5EF4-FFF2-40B4-BE49-F238E27FC236}">
                <a16:creationId xmlns:a16="http://schemas.microsoft.com/office/drawing/2014/main" id="{281478C2-58C7-5E38-5644-EDB6CB30691E}"/>
              </a:ext>
            </a:extLst>
          </p:cNvPr>
          <p:cNvSpPr/>
          <p:nvPr/>
        </p:nvSpPr>
        <p:spPr>
          <a:xfrm rot="16200000">
            <a:off x="9996816" y="2693011"/>
            <a:ext cx="453332"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8" name="Text Box 21">
            <a:extLst>
              <a:ext uri="{FF2B5EF4-FFF2-40B4-BE49-F238E27FC236}">
                <a16:creationId xmlns:a16="http://schemas.microsoft.com/office/drawing/2014/main" id="{FE1EE621-4C66-F033-882D-14E9876951A5}"/>
              </a:ext>
            </a:extLst>
          </p:cNvPr>
          <p:cNvSpPr txBox="1">
            <a:spLocks noChangeArrowheads="1"/>
          </p:cNvSpPr>
          <p:nvPr/>
        </p:nvSpPr>
        <p:spPr bwMode="auto">
          <a:xfrm>
            <a:off x="7503637" y="2893823"/>
            <a:ext cx="871148" cy="276239"/>
          </a:xfrm>
          <a:prstGeom prst="rect">
            <a:avLst/>
          </a:prstGeom>
          <a:solidFill>
            <a:srgbClr val="FFFFFF"/>
          </a:solidFill>
          <a:ln w="9525">
            <a:solidFill>
              <a:srgbClr val="C4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NAC</a:t>
            </a:r>
            <a:r>
              <a:rPr kumimoji="0" lang="en-US" sz="1200" b="1" i="0" u="none" strike="noStrike" kern="1200" cap="none" spc="0" normalizeH="0" baseline="0" noProof="0" dirty="0">
                <a:ln>
                  <a:noFill/>
                </a:ln>
                <a:solidFill>
                  <a:srgbClr val="A50021"/>
                </a:solidFill>
                <a:effectLst>
                  <a:outerShdw blurRad="38100" dist="38100" dir="2700000" algn="tl">
                    <a:srgbClr val="DDDDDD"/>
                  </a:outerShdw>
                </a:effectLst>
                <a:uLnTx/>
                <a:uFillTx/>
                <a:latin typeface="Webdings" charset="0"/>
                <a:ea typeface="+mn-ea"/>
              </a:rPr>
              <a:t>-</a:t>
            </a:r>
          </a:p>
        </p:txBody>
      </p:sp>
      <p:sp>
        <p:nvSpPr>
          <p:cNvPr id="159" name="Rectangle 13">
            <a:extLst>
              <a:ext uri="{FF2B5EF4-FFF2-40B4-BE49-F238E27FC236}">
                <a16:creationId xmlns:a16="http://schemas.microsoft.com/office/drawing/2014/main" id="{4D62AECE-9700-E4A6-D4B4-7A1BCDDBF921}"/>
              </a:ext>
            </a:extLst>
          </p:cNvPr>
          <p:cNvSpPr>
            <a:spLocks noChangeArrowheads="1"/>
          </p:cNvSpPr>
          <p:nvPr/>
        </p:nvSpPr>
        <p:spPr bwMode="auto">
          <a:xfrm>
            <a:off x="529922" y="1262736"/>
            <a:ext cx="5962317" cy="467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99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A50021"/>
                </a:solidFill>
                <a:effectLst/>
                <a:uLnTx/>
                <a:uFillTx/>
                <a:latin typeface="Webdings" charset="0"/>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u="none" strike="noStrike" kern="1200" cap="none" spc="0" normalizeH="0" baseline="0" noProof="0" dirty="0">
                <a:ln>
                  <a:noFill/>
                </a:ln>
                <a:solidFill>
                  <a:prstClr val="black"/>
                </a:solidFill>
                <a:effectLst/>
                <a:uLnTx/>
                <a:uFillTx/>
                <a:latin typeface="Avenir Book" panose="02000503020000020003" pitchFamily="2" charset="0"/>
                <a:ea typeface="+mn-ea"/>
              </a:rPr>
              <a:t>Actors (Financing entity, Financing Agents, Providers)</a:t>
            </a:r>
          </a:p>
        </p:txBody>
      </p:sp>
    </p:spTree>
    <p:extLst>
      <p:ext uri="{BB962C8B-B14F-4D97-AF65-F5344CB8AC3E}">
        <p14:creationId xmlns:p14="http://schemas.microsoft.com/office/powerpoint/2010/main" val="38652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par>
                                <p:cTn id="17" presetID="10" presetClass="entr" presetSubtype="0"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500"/>
                                        <p:tgtEl>
                                          <p:spTgt spid="122"/>
                                        </p:tgtEl>
                                      </p:cBhvr>
                                    </p:animEffect>
                                  </p:childTnLst>
                                </p:cTn>
                              </p:par>
                              <p:par>
                                <p:cTn id="20" presetID="10"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500"/>
                                        <p:tgtEl>
                                          <p:spTgt spid="1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500"/>
                                        <p:tgtEl>
                                          <p:spTgt spid="139"/>
                                        </p:tgtEl>
                                      </p:cBhvr>
                                    </p:animEffect>
                                  </p:childTnLst>
                                </p:cTn>
                              </p:par>
                              <p:par>
                                <p:cTn id="29" presetID="10"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wipe(left)">
                                      <p:cBhvr>
                                        <p:cTn id="36" dur="500"/>
                                        <p:tgtEl>
                                          <p:spTgt spid="14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wipe(left)">
                                      <p:cBhvr>
                                        <p:cTn id="39" dur="500"/>
                                        <p:tgtEl>
                                          <p:spTgt spid="14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wipe(left)">
                                      <p:cBhvr>
                                        <p:cTn id="42" dur="500"/>
                                        <p:tgtEl>
                                          <p:spTgt spid="1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500"/>
                                        <p:tgtEl>
                                          <p:spTgt spid="149"/>
                                        </p:tgtEl>
                                      </p:cBhvr>
                                    </p:animEffect>
                                  </p:childTnLst>
                                </p:cTn>
                              </p:par>
                              <p:par>
                                <p:cTn id="48" presetID="10" presetClass="entr" presetSubtype="0" fill="hold"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animEffect transition="in" filter="fade">
                                      <p:cBhvr>
                                        <p:cTn id="53" dur="500"/>
                                        <p:tgtEl>
                                          <p:spTgt spid="15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6"/>
                                        </p:tgtEl>
                                        <p:attrNameLst>
                                          <p:attrName>style.visibility</p:attrName>
                                        </p:attrNameLst>
                                      </p:cBhvr>
                                      <p:to>
                                        <p:strVal val="visible"/>
                                      </p:to>
                                    </p:set>
                                    <p:animEffect transition="in" filter="fade">
                                      <p:cBhvr>
                                        <p:cTn id="56" dur="500"/>
                                        <p:tgtEl>
                                          <p:spTgt spid="15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500"/>
                                        <p:tgtEl>
                                          <p:spTgt spid="1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fade">
                                      <p:cBhvr>
                                        <p:cTn id="64" dur="500"/>
                                        <p:tgtEl>
                                          <p:spTgt spid="1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7"/>
                                        </p:tgtEl>
                                        <p:attrNameLst>
                                          <p:attrName>style.visibility</p:attrName>
                                        </p:attrNameLst>
                                      </p:cBhvr>
                                      <p:to>
                                        <p:strVal val="visible"/>
                                      </p:to>
                                    </p:set>
                                    <p:animEffect transition="in" filter="fade">
                                      <p:cBhvr>
                                        <p:cTn id="6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30" grpId="0" animBg="1"/>
      <p:bldP spid="139" grpId="0" animBg="1"/>
      <p:bldP spid="144" grpId="0" animBg="1"/>
      <p:bldP spid="146" grpId="0" animBg="1"/>
      <p:bldP spid="147" grpId="0" animBg="1"/>
      <p:bldP spid="152" grpId="0" animBg="1"/>
      <p:bldP spid="155" grpId="0" animBg="1"/>
      <p:bldP spid="15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B82F9-D812-6818-87E4-35FDA809BBC9}"/>
            </a:ext>
          </a:extLst>
        </p:cNvPr>
        <p:cNvGrpSpPr/>
        <p:nvPr/>
      </p:nvGrpSpPr>
      <p:grpSpPr>
        <a:xfrm>
          <a:off x="0" y="0"/>
          <a:ext cx="0" cy="0"/>
          <a:chOff x="0" y="0"/>
          <a:chExt cx="0" cy="0"/>
        </a:xfrm>
      </p:grpSpPr>
      <p:sp>
        <p:nvSpPr>
          <p:cNvPr id="8" name="TextBox 1">
            <a:extLst>
              <a:ext uri="{FF2B5EF4-FFF2-40B4-BE49-F238E27FC236}">
                <a16:creationId xmlns:a16="http://schemas.microsoft.com/office/drawing/2014/main" id="{0CBEEE26-E65F-86F0-DFD5-A7812E34000F}"/>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Routinized approach (Institutionalization)</a:t>
            </a:r>
          </a:p>
        </p:txBody>
      </p:sp>
      <p:sp>
        <p:nvSpPr>
          <p:cNvPr id="13" name="Segnaposto piè di pagina 12">
            <a:extLst>
              <a:ext uri="{FF2B5EF4-FFF2-40B4-BE49-F238E27FC236}">
                <a16:creationId xmlns:a16="http://schemas.microsoft.com/office/drawing/2014/main" id="{5E4C1DD9-BEFB-C97A-5BE0-82A6D854CC64}"/>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6</a:t>
            </a:r>
          </a:p>
        </p:txBody>
      </p:sp>
      <p:graphicFrame>
        <p:nvGraphicFramePr>
          <p:cNvPr id="12" name="Object 92">
            <a:extLst>
              <a:ext uri="{FF2B5EF4-FFF2-40B4-BE49-F238E27FC236}">
                <a16:creationId xmlns:a16="http://schemas.microsoft.com/office/drawing/2014/main" id="{E19C8C66-BC19-42E0-8199-5C363F3156D6}"/>
              </a:ext>
            </a:extLst>
          </p:cNvPr>
          <p:cNvGraphicFramePr>
            <a:graphicFrameLocks noChangeAspect="1"/>
          </p:cNvGraphicFramePr>
          <p:nvPr/>
        </p:nvGraphicFramePr>
        <p:xfrm>
          <a:off x="587375" y="1859715"/>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12" name="Object 92">
                        <a:extLst>
                          <a:ext uri="{FF2B5EF4-FFF2-40B4-BE49-F238E27FC236}">
                            <a16:creationId xmlns:a16="http://schemas.microsoft.com/office/drawing/2014/main" id="{E19C8C66-BC19-42E0-8199-5C363F315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1859715"/>
                        <a:ext cx="1146838" cy="649455"/>
                      </a:xfrm>
                      <a:prstGeom prst="rect">
                        <a:avLst/>
                      </a:prstGeom>
                      <a:noFill/>
                      <a:ln>
                        <a:noFill/>
                      </a:ln>
                      <a:effectLst/>
                    </p:spPr>
                  </p:pic>
                </p:oleObj>
              </mc:Fallback>
            </mc:AlternateContent>
          </a:graphicData>
        </a:graphic>
      </p:graphicFrame>
      <p:graphicFrame>
        <p:nvGraphicFramePr>
          <p:cNvPr id="92" name="Object 92">
            <a:extLst>
              <a:ext uri="{FF2B5EF4-FFF2-40B4-BE49-F238E27FC236}">
                <a16:creationId xmlns:a16="http://schemas.microsoft.com/office/drawing/2014/main" id="{70ED9CA7-15DF-E804-E918-CE26015B594D}"/>
              </a:ext>
            </a:extLst>
          </p:cNvPr>
          <p:cNvGraphicFramePr>
            <a:graphicFrameLocks noChangeAspect="1"/>
          </p:cNvGraphicFramePr>
          <p:nvPr/>
        </p:nvGraphicFramePr>
        <p:xfrm>
          <a:off x="587375" y="2538984"/>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92" name="Object 92">
                        <a:extLst>
                          <a:ext uri="{FF2B5EF4-FFF2-40B4-BE49-F238E27FC236}">
                            <a16:creationId xmlns:a16="http://schemas.microsoft.com/office/drawing/2014/main" id="{70ED9CA7-15DF-E804-E918-CE26015B5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2538984"/>
                        <a:ext cx="1146838" cy="649455"/>
                      </a:xfrm>
                      <a:prstGeom prst="rect">
                        <a:avLst/>
                      </a:prstGeom>
                      <a:noFill/>
                      <a:ln>
                        <a:noFill/>
                      </a:ln>
                      <a:effectLst/>
                    </p:spPr>
                  </p:pic>
                </p:oleObj>
              </mc:Fallback>
            </mc:AlternateContent>
          </a:graphicData>
        </a:graphic>
      </p:graphicFrame>
      <p:graphicFrame>
        <p:nvGraphicFramePr>
          <p:cNvPr id="93" name="Object 92">
            <a:extLst>
              <a:ext uri="{FF2B5EF4-FFF2-40B4-BE49-F238E27FC236}">
                <a16:creationId xmlns:a16="http://schemas.microsoft.com/office/drawing/2014/main" id="{101AFD51-BB8D-2FD0-1CDA-4BDA09C96C3C}"/>
              </a:ext>
            </a:extLst>
          </p:cNvPr>
          <p:cNvGraphicFramePr>
            <a:graphicFrameLocks noChangeAspect="1"/>
          </p:cNvGraphicFramePr>
          <p:nvPr/>
        </p:nvGraphicFramePr>
        <p:xfrm>
          <a:off x="587375" y="3218253"/>
          <a:ext cx="1146838" cy="649455"/>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93" name="Object 92">
                        <a:extLst>
                          <a:ext uri="{FF2B5EF4-FFF2-40B4-BE49-F238E27FC236}">
                            <a16:creationId xmlns:a16="http://schemas.microsoft.com/office/drawing/2014/main" id="{101AFD51-BB8D-2FD0-1CDA-4BDA09C96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3218253"/>
                        <a:ext cx="1146838" cy="649455"/>
                      </a:xfrm>
                      <a:prstGeom prst="rect">
                        <a:avLst/>
                      </a:prstGeom>
                      <a:noFill/>
                      <a:ln>
                        <a:noFill/>
                      </a:ln>
                      <a:effectLst/>
                    </p:spPr>
                  </p:pic>
                </p:oleObj>
              </mc:Fallback>
            </mc:AlternateContent>
          </a:graphicData>
        </a:graphic>
      </p:graphicFrame>
      <p:pic>
        <p:nvPicPr>
          <p:cNvPr id="94" name="Picture 30">
            <a:extLst>
              <a:ext uri="{FF2B5EF4-FFF2-40B4-BE49-F238E27FC236}">
                <a16:creationId xmlns:a16="http://schemas.microsoft.com/office/drawing/2014/main" id="{EA4FA31C-A907-73B1-0F0E-0DBB931BA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285" t="39844" r="34180" b="27473"/>
          <a:stretch>
            <a:fillRect/>
          </a:stretch>
        </p:blipFill>
        <p:spPr bwMode="auto">
          <a:xfrm>
            <a:off x="587375" y="4574614"/>
            <a:ext cx="1100666" cy="990599"/>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2" name="Picture 38">
            <a:extLst>
              <a:ext uri="{FF2B5EF4-FFF2-40B4-BE49-F238E27FC236}">
                <a16:creationId xmlns:a16="http://schemas.microsoft.com/office/drawing/2014/main" id="{3094117C-E644-83BF-B773-DCBEAA7CF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2563213"/>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 name="Picture 38">
            <a:extLst>
              <a:ext uri="{FF2B5EF4-FFF2-40B4-BE49-F238E27FC236}">
                <a16:creationId xmlns:a16="http://schemas.microsoft.com/office/drawing/2014/main" id="{8087A825-2672-B8CA-D88C-295523BE4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3730104"/>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38">
            <a:extLst>
              <a:ext uri="{FF2B5EF4-FFF2-40B4-BE49-F238E27FC236}">
                <a16:creationId xmlns:a16="http://schemas.microsoft.com/office/drawing/2014/main" id="{8BFE188A-5BA4-482D-4703-26D9B2459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2525712" y="4921820"/>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0" name="Object 139">
            <a:extLst>
              <a:ext uri="{FF2B5EF4-FFF2-40B4-BE49-F238E27FC236}">
                <a16:creationId xmlns:a16="http://schemas.microsoft.com/office/drawing/2014/main" id="{545D54EC-78C2-FBA3-8A25-CDDA8AE4DFAE}"/>
              </a:ext>
            </a:extLst>
          </p:cNvPr>
          <p:cNvGraphicFramePr>
            <a:graphicFrameLocks noChangeAspect="1"/>
          </p:cNvGraphicFramePr>
          <p:nvPr/>
        </p:nvGraphicFramePr>
        <p:xfrm>
          <a:off x="6241212" y="2760043"/>
          <a:ext cx="2494371" cy="1412564"/>
        </p:xfrm>
        <a:graphic>
          <a:graphicData uri="http://schemas.openxmlformats.org/presentationml/2006/ole">
            <mc:AlternateContent xmlns:mc="http://schemas.openxmlformats.org/markup-compatibility/2006">
              <mc:Choice xmlns:v="urn:schemas-microsoft-com:vml" Requires="v">
                <p:oleObj name="Visio" r:id="rId3" imgW="2000115" imgH="1209611" progId="Visio.Drawing.11">
                  <p:embed/>
                </p:oleObj>
              </mc:Choice>
              <mc:Fallback>
                <p:oleObj name="Visio" r:id="rId3" imgW="2000115" imgH="1209611" progId="Visio.Drawing.11">
                  <p:embed/>
                  <p:pic>
                    <p:nvPicPr>
                      <p:cNvPr id="140" name="Object 139">
                        <a:extLst>
                          <a:ext uri="{FF2B5EF4-FFF2-40B4-BE49-F238E27FC236}">
                            <a16:creationId xmlns:a16="http://schemas.microsoft.com/office/drawing/2014/main" id="{545D54EC-78C2-FBA3-8A25-CDDA8AE4D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212" y="2760043"/>
                        <a:ext cx="2494371" cy="1412564"/>
                      </a:xfrm>
                      <a:prstGeom prst="rect">
                        <a:avLst/>
                      </a:prstGeom>
                      <a:noFill/>
                      <a:ln>
                        <a:noFill/>
                      </a:ln>
                      <a:effectLst/>
                    </p:spPr>
                  </p:pic>
                </p:oleObj>
              </mc:Fallback>
            </mc:AlternateContent>
          </a:graphicData>
        </a:graphic>
      </p:graphicFrame>
      <p:grpSp>
        <p:nvGrpSpPr>
          <p:cNvPr id="148" name="Group 147">
            <a:extLst>
              <a:ext uri="{FF2B5EF4-FFF2-40B4-BE49-F238E27FC236}">
                <a16:creationId xmlns:a16="http://schemas.microsoft.com/office/drawing/2014/main" id="{B32AECC0-089C-A034-1CAB-109420140E49}"/>
              </a:ext>
            </a:extLst>
          </p:cNvPr>
          <p:cNvGrpSpPr/>
          <p:nvPr/>
        </p:nvGrpSpPr>
        <p:grpSpPr>
          <a:xfrm>
            <a:off x="6590540" y="4316727"/>
            <a:ext cx="1938056" cy="990599"/>
            <a:chOff x="6590540" y="4033263"/>
            <a:chExt cx="1335024" cy="682371"/>
          </a:xfrm>
        </p:grpSpPr>
        <p:pic>
          <p:nvPicPr>
            <p:cNvPr id="141" name="Picture 38">
              <a:extLst>
                <a:ext uri="{FF2B5EF4-FFF2-40B4-BE49-F238E27FC236}">
                  <a16:creationId xmlns:a16="http://schemas.microsoft.com/office/drawing/2014/main" id="{1ED6A37E-4C0E-CB62-04A0-621AD2C9E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6590540" y="4033263"/>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Picture 38">
              <a:extLst>
                <a:ext uri="{FF2B5EF4-FFF2-40B4-BE49-F238E27FC236}">
                  <a16:creationId xmlns:a16="http://schemas.microsoft.com/office/drawing/2014/main" id="{BB780D47-C142-F141-B40E-F45ED84B7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6800852" y="4188711"/>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38">
              <a:extLst>
                <a:ext uri="{FF2B5EF4-FFF2-40B4-BE49-F238E27FC236}">
                  <a16:creationId xmlns:a16="http://schemas.microsoft.com/office/drawing/2014/main" id="{BEC1C0A8-19C9-9FFA-5D0D-F3D03E2808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85" t="16238" r="13582" b="16185"/>
            <a:stretch>
              <a:fillRect/>
            </a:stretch>
          </p:blipFill>
          <p:spPr bwMode="auto">
            <a:xfrm>
              <a:off x="7011164" y="4344159"/>
              <a:ext cx="914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4" name="Freccia destra 99">
            <a:extLst>
              <a:ext uri="{FF2B5EF4-FFF2-40B4-BE49-F238E27FC236}">
                <a16:creationId xmlns:a16="http://schemas.microsoft.com/office/drawing/2014/main" id="{BB37A702-AEA1-6FB6-490E-381B60551C81}"/>
              </a:ext>
            </a:extLst>
          </p:cNvPr>
          <p:cNvSpPr/>
          <p:nvPr/>
        </p:nvSpPr>
        <p:spPr>
          <a:xfrm>
            <a:off x="3440112" y="2665939"/>
            <a:ext cx="2655888"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6" name="Freccia destra 99">
            <a:extLst>
              <a:ext uri="{FF2B5EF4-FFF2-40B4-BE49-F238E27FC236}">
                <a16:creationId xmlns:a16="http://schemas.microsoft.com/office/drawing/2014/main" id="{A9ABAF93-08EE-0B61-A227-F0B6EE21850E}"/>
              </a:ext>
            </a:extLst>
          </p:cNvPr>
          <p:cNvSpPr/>
          <p:nvPr/>
        </p:nvSpPr>
        <p:spPr>
          <a:xfrm>
            <a:off x="3440112" y="3836371"/>
            <a:ext cx="2655887"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47" name="Freccia destra 99">
            <a:extLst>
              <a:ext uri="{FF2B5EF4-FFF2-40B4-BE49-F238E27FC236}">
                <a16:creationId xmlns:a16="http://schemas.microsoft.com/office/drawing/2014/main" id="{B401D02E-3109-7E54-23A5-95CFAFC3BCEB}"/>
              </a:ext>
            </a:extLst>
          </p:cNvPr>
          <p:cNvSpPr/>
          <p:nvPr/>
        </p:nvSpPr>
        <p:spPr>
          <a:xfrm>
            <a:off x="3440112" y="5006803"/>
            <a:ext cx="2655887" cy="2245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pic>
        <p:nvPicPr>
          <p:cNvPr id="149" name="Picture 15">
            <a:extLst>
              <a:ext uri="{FF2B5EF4-FFF2-40B4-BE49-F238E27FC236}">
                <a16:creationId xmlns:a16="http://schemas.microsoft.com/office/drawing/2014/main" id="{4D78DA97-499F-9E1C-3FF1-B817745E25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481" t="12849" r="17319" b="17133"/>
          <a:stretch>
            <a:fillRect/>
          </a:stretch>
        </p:blipFill>
        <p:spPr>
          <a:xfrm>
            <a:off x="9772922" y="3181680"/>
            <a:ext cx="914400" cy="565150"/>
          </a:xfrm>
          <a:prstGeom prst="rect">
            <a:avLst/>
          </a:prstGeom>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50" name="Picture 16" descr="j0404031[1]">
            <a:extLst>
              <a:ext uri="{FF2B5EF4-FFF2-40B4-BE49-F238E27FC236}">
                <a16:creationId xmlns:a16="http://schemas.microsoft.com/office/drawing/2014/main" id="{893C2EAD-AE05-FF95-DBE6-E6A994AD68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605240" y="4478908"/>
            <a:ext cx="1380067" cy="814387"/>
          </a:xfrm>
          <a:prstGeom prst="rect">
            <a:avLst/>
          </a:prstGeom>
        </p:spPr>
      </p:pic>
      <p:sp>
        <p:nvSpPr>
          <p:cNvPr id="152" name="AutoShape 48">
            <a:extLst>
              <a:ext uri="{FF2B5EF4-FFF2-40B4-BE49-F238E27FC236}">
                <a16:creationId xmlns:a16="http://schemas.microsoft.com/office/drawing/2014/main" id="{708BDF41-6451-B468-18D8-402371D27EBC}"/>
              </a:ext>
            </a:extLst>
          </p:cNvPr>
          <p:cNvSpPr>
            <a:spLocks/>
          </p:cNvSpPr>
          <p:nvPr/>
        </p:nvSpPr>
        <p:spPr bwMode="auto">
          <a:xfrm>
            <a:off x="9234892" y="4473157"/>
            <a:ext cx="203200" cy="838200"/>
          </a:xfrm>
          <a:prstGeom prst="rightBrace">
            <a:avLst>
              <a:gd name="adj1" fmla="val 45833"/>
              <a:gd name="adj2" fmla="val 50000"/>
            </a:avLst>
          </a:prstGeom>
          <a:noFill/>
          <a:ln w="28575">
            <a:solidFill>
              <a:srgbClr val="D4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4" name="Picture 50">
            <a:extLst>
              <a:ext uri="{FF2B5EF4-FFF2-40B4-BE49-F238E27FC236}">
                <a16:creationId xmlns:a16="http://schemas.microsoft.com/office/drawing/2014/main" id="{9CAA9EC5-469F-A0C2-F617-B9443E767F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6309" t="54297" r="64160" b="26172"/>
          <a:stretch>
            <a:fillRect/>
          </a:stretch>
        </p:blipFill>
        <p:spPr>
          <a:xfrm>
            <a:off x="9335323" y="1263189"/>
            <a:ext cx="1778000" cy="1000125"/>
          </a:xfrm>
          <a:prstGeom prst="rect">
            <a:avLst/>
          </a:prstGeom>
          <a:ln w="1">
            <a:solidFill>
              <a:srgbClr val="000000"/>
            </a:solidFill>
            <a:miter lim="800000"/>
            <a:headEnd/>
            <a:tailEnd/>
          </a:ln>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55" name="Oval 51">
            <a:extLst>
              <a:ext uri="{FF2B5EF4-FFF2-40B4-BE49-F238E27FC236}">
                <a16:creationId xmlns:a16="http://schemas.microsoft.com/office/drawing/2014/main" id="{8A6F86C9-21AA-0DFD-ACA5-B0518E464C27}"/>
              </a:ext>
            </a:extLst>
          </p:cNvPr>
          <p:cNvSpPr>
            <a:spLocks noChangeArrowheads="1"/>
          </p:cNvSpPr>
          <p:nvPr/>
        </p:nvSpPr>
        <p:spPr bwMode="auto">
          <a:xfrm>
            <a:off x="9081247" y="1134248"/>
            <a:ext cx="2336800" cy="1295400"/>
          </a:xfrm>
          <a:prstGeom prst="ellipse">
            <a:avLst/>
          </a:prstGeom>
          <a:noFill/>
          <a:ln w="38100">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ccia destra 99">
            <a:extLst>
              <a:ext uri="{FF2B5EF4-FFF2-40B4-BE49-F238E27FC236}">
                <a16:creationId xmlns:a16="http://schemas.microsoft.com/office/drawing/2014/main" id="{D9717414-07B1-4D91-7658-9BDD37A6C1B5}"/>
              </a:ext>
            </a:extLst>
          </p:cNvPr>
          <p:cNvSpPr/>
          <p:nvPr/>
        </p:nvSpPr>
        <p:spPr>
          <a:xfrm rot="16200000">
            <a:off x="9996816" y="4000603"/>
            <a:ext cx="453332"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7" name="Freccia destra 99">
            <a:extLst>
              <a:ext uri="{FF2B5EF4-FFF2-40B4-BE49-F238E27FC236}">
                <a16:creationId xmlns:a16="http://schemas.microsoft.com/office/drawing/2014/main" id="{25B720D4-926D-7BC2-E40A-285061B998F2}"/>
              </a:ext>
            </a:extLst>
          </p:cNvPr>
          <p:cNvSpPr/>
          <p:nvPr/>
        </p:nvSpPr>
        <p:spPr>
          <a:xfrm rot="16200000">
            <a:off x="9996816" y="2693011"/>
            <a:ext cx="453332"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158" name="Text Box 21">
            <a:extLst>
              <a:ext uri="{FF2B5EF4-FFF2-40B4-BE49-F238E27FC236}">
                <a16:creationId xmlns:a16="http://schemas.microsoft.com/office/drawing/2014/main" id="{E2F5883C-A138-8279-F715-4DDF377C8615}"/>
              </a:ext>
            </a:extLst>
          </p:cNvPr>
          <p:cNvSpPr txBox="1">
            <a:spLocks noChangeArrowheads="1"/>
          </p:cNvSpPr>
          <p:nvPr/>
        </p:nvSpPr>
        <p:spPr bwMode="auto">
          <a:xfrm>
            <a:off x="7503637" y="2893823"/>
            <a:ext cx="871148" cy="27623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NAC</a:t>
            </a:r>
            <a:r>
              <a:rPr kumimoji="0" lang="en-US" sz="1200" b="1" i="0" u="none" strike="noStrike" kern="1200" cap="none" spc="0" normalizeH="0" baseline="0" noProof="0" dirty="0">
                <a:ln>
                  <a:noFill/>
                </a:ln>
                <a:solidFill>
                  <a:srgbClr val="A50021"/>
                </a:solidFill>
                <a:effectLst>
                  <a:outerShdw blurRad="38100" dist="38100" dir="2700000" algn="tl">
                    <a:srgbClr val="DDDDDD"/>
                  </a:outerShdw>
                </a:effectLst>
                <a:uLnTx/>
                <a:uFillTx/>
                <a:latin typeface="Webdings" charset="0"/>
                <a:ea typeface="+mn-ea"/>
              </a:rPr>
              <a:t>-</a:t>
            </a:r>
          </a:p>
        </p:txBody>
      </p:sp>
      <p:sp>
        <p:nvSpPr>
          <p:cNvPr id="159" name="Rectangle 13">
            <a:extLst>
              <a:ext uri="{FF2B5EF4-FFF2-40B4-BE49-F238E27FC236}">
                <a16:creationId xmlns:a16="http://schemas.microsoft.com/office/drawing/2014/main" id="{A4372C6B-1B5D-1BB1-BB3F-876FE4D33195}"/>
              </a:ext>
            </a:extLst>
          </p:cNvPr>
          <p:cNvSpPr>
            <a:spLocks noChangeArrowheads="1"/>
          </p:cNvSpPr>
          <p:nvPr/>
        </p:nvSpPr>
        <p:spPr bwMode="auto">
          <a:xfrm>
            <a:off x="529922" y="1262736"/>
            <a:ext cx="5962317" cy="467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99CC"/>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A50021"/>
                </a:solidFill>
                <a:effectLst/>
                <a:uLnTx/>
                <a:uFillTx/>
                <a:latin typeface="Webdings" charset="0"/>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u="none" strike="noStrike" kern="1200" cap="none" spc="0" normalizeH="0" baseline="0" noProof="0" dirty="0">
                <a:ln>
                  <a:noFill/>
                </a:ln>
                <a:solidFill>
                  <a:prstClr val="black"/>
                </a:solidFill>
                <a:effectLst/>
                <a:uLnTx/>
                <a:uFillTx/>
                <a:latin typeface="Avenir Book" panose="02000503020000020003" pitchFamily="2" charset="0"/>
                <a:ea typeface="+mn-ea"/>
              </a:rPr>
              <a:t>Actors (Financing entity, Financing Agents, Providers)</a:t>
            </a:r>
          </a:p>
        </p:txBody>
      </p:sp>
    </p:spTree>
    <p:extLst>
      <p:ext uri="{BB962C8B-B14F-4D97-AF65-F5344CB8AC3E}">
        <p14:creationId xmlns:p14="http://schemas.microsoft.com/office/powerpoint/2010/main" val="36021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500"/>
                                        <p:tgtEl>
                                          <p:spTgt spid="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par>
                                <p:cTn id="28" presetID="10" presetClass="entr" presetSubtype="0" fill="hold" nodeType="withEffect">
                                  <p:stCondLst>
                                    <p:cond delay="0"/>
                                  </p:stCondLst>
                                  <p:childTnLst>
                                    <p:set>
                                      <p:cBhvr>
                                        <p:cTn id="29" dur="1" fill="hold">
                                          <p:stCondLst>
                                            <p:cond delay="0"/>
                                          </p:stCondLst>
                                        </p:cTn>
                                        <p:tgtEl>
                                          <p:spTgt spid="148"/>
                                        </p:tgtEl>
                                        <p:attrNameLst>
                                          <p:attrName>style.visibility</p:attrName>
                                        </p:attrNameLst>
                                      </p:cBhvr>
                                      <p:to>
                                        <p:strVal val="visible"/>
                                      </p:to>
                                    </p:set>
                                    <p:animEffect transition="in" filter="fade">
                                      <p:cBhvr>
                                        <p:cTn id="30" dur="500"/>
                                        <p:tgtEl>
                                          <p:spTgt spid="1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500"/>
                                        <p:tgtEl>
                                          <p:spTgt spid="1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9"/>
                                        </p:tgtEl>
                                        <p:attrNameLst>
                                          <p:attrName>style.visibility</p:attrName>
                                        </p:attrNameLst>
                                      </p:cBhvr>
                                      <p:to>
                                        <p:strVal val="visible"/>
                                      </p:to>
                                    </p:set>
                                    <p:animEffect transition="in" filter="fade">
                                      <p:cBhvr>
                                        <p:cTn id="38" dur="500"/>
                                        <p:tgtEl>
                                          <p:spTgt spid="149"/>
                                        </p:tgtEl>
                                      </p:cBhvr>
                                    </p:animEffect>
                                  </p:childTnLst>
                                </p:cTn>
                              </p:par>
                              <p:par>
                                <p:cTn id="39" presetID="10" presetClass="entr" presetSubtype="0" fill="hold" nodeType="with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500"/>
                                        <p:tgtEl>
                                          <p:spTgt spid="1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fade">
                                      <p:cBhvr>
                                        <p:cTn id="44" dur="500"/>
                                        <p:tgtEl>
                                          <p:spTgt spid="152"/>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5"/>
                                        </p:tgtEl>
                                        <p:attrNameLst>
                                          <p:attrName>style.visibility</p:attrName>
                                        </p:attrNameLst>
                                      </p:cBhvr>
                                      <p:to>
                                        <p:strVal val="visible"/>
                                      </p:to>
                                    </p:set>
                                    <p:animEffect transition="in" filter="fade">
                                      <p:cBhvr>
                                        <p:cTn id="50" dur="500"/>
                                        <p:tgtEl>
                                          <p:spTgt spid="1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6"/>
                                        </p:tgtEl>
                                        <p:attrNameLst>
                                          <p:attrName>style.visibility</p:attrName>
                                        </p:attrNameLst>
                                      </p:cBhvr>
                                      <p:to>
                                        <p:strVal val="visible"/>
                                      </p:to>
                                    </p:set>
                                    <p:animEffect transition="in" filter="fade">
                                      <p:cBhvr>
                                        <p:cTn id="53" dur="500"/>
                                        <p:tgtEl>
                                          <p:spTgt spid="1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6" grpId="0" animBg="1"/>
      <p:bldP spid="147" grpId="0" animBg="1"/>
      <p:bldP spid="152" grpId="0" animBg="1"/>
      <p:bldP spid="155" grpId="0" animBg="1"/>
      <p:bldP spid="156" grpId="0" animBg="1"/>
      <p:bldP spid="157" grpId="0" animBg="1"/>
      <p:bldP spid="1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52E03-829D-7349-B8B3-0EF900D17C74}"/>
            </a:ext>
          </a:extLst>
        </p:cNvPr>
        <p:cNvGrpSpPr/>
        <p:nvPr/>
      </p:nvGrpSpPr>
      <p:grpSpPr>
        <a:xfrm>
          <a:off x="0" y="0"/>
          <a:ext cx="0" cy="0"/>
          <a:chOff x="0" y="0"/>
          <a:chExt cx="0" cy="0"/>
        </a:xfrm>
      </p:grpSpPr>
      <p:sp>
        <p:nvSpPr>
          <p:cNvPr id="40" name="Rectangle 2">
            <a:extLst>
              <a:ext uri="{FF2B5EF4-FFF2-40B4-BE49-F238E27FC236}">
                <a16:creationId xmlns:a16="http://schemas.microsoft.com/office/drawing/2014/main" id="{3E3CD9A4-DCEC-9541-225C-4D8016D2706F}"/>
              </a:ext>
            </a:extLst>
          </p:cNvPr>
          <p:cNvSpPr>
            <a:spLocks noChangeArrowheads="1"/>
          </p:cNvSpPr>
          <p:nvPr/>
        </p:nvSpPr>
        <p:spPr bwMode="auto">
          <a:xfrm>
            <a:off x="587374" y="4401751"/>
            <a:ext cx="11244961" cy="1588348"/>
          </a:xfrm>
          <a:prstGeom prst="rect">
            <a:avLst/>
          </a:prstGeom>
          <a:gradFill rotWithShape="1">
            <a:gsLst>
              <a:gs pos="0">
                <a:schemeClr val="accent1">
                  <a:alpha val="49844"/>
                </a:schemeClr>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1">
            <a:extLst>
              <a:ext uri="{FF2B5EF4-FFF2-40B4-BE49-F238E27FC236}">
                <a16:creationId xmlns:a16="http://schemas.microsoft.com/office/drawing/2014/main" id="{8DC4578D-EC12-64D5-BEF1-599F53C8FDE4}"/>
              </a:ext>
            </a:extLst>
          </p:cNvPr>
          <p:cNvSpPr txBox="1"/>
          <p:nvPr/>
        </p:nvSpPr>
        <p:spPr>
          <a:xfrm>
            <a:off x="509667" y="330951"/>
            <a:ext cx="11137690" cy="55399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70C8BE"/>
                </a:solidFill>
                <a:effectLst/>
                <a:uLnTx/>
                <a:uFillTx/>
                <a:latin typeface="Avenir Book" panose="02000503020000020003" pitchFamily="2" charset="0"/>
                <a:ea typeface="ＭＳ Ｐゴシック" panose="020B0600070205080204" pitchFamily="34" charset="-128"/>
                <a:cs typeface="Arial" panose="020B0604020202020204" pitchFamily="34" charset="0"/>
              </a:rPr>
              <a:t>DATA COLLECTION strategies : National Response</a:t>
            </a:r>
          </a:p>
        </p:txBody>
      </p:sp>
      <p:sp>
        <p:nvSpPr>
          <p:cNvPr id="13" name="Segnaposto piè di pagina 12">
            <a:extLst>
              <a:ext uri="{FF2B5EF4-FFF2-40B4-BE49-F238E27FC236}">
                <a16:creationId xmlns:a16="http://schemas.microsoft.com/office/drawing/2014/main" id="{4038CCB1-93BF-9F9A-EC31-7802F567591F}"/>
              </a:ext>
            </a:extLst>
          </p:cNvPr>
          <p:cNvSpPr>
            <a:spLocks noGrp="1"/>
          </p:cNvSpPr>
          <p:nvPr>
            <p:ph type="ftr" sz="quarter" idx="3"/>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Avenir Book" panose="02000503020000020003" pitchFamily="2" charset="0"/>
                <a:ea typeface="ＭＳ Ｐゴシック" panose="020B0600070205080204" pitchFamily="34" charset="-128"/>
                <a:cs typeface="+mn-cs"/>
              </a:rPr>
              <a:t>7</a:t>
            </a:r>
          </a:p>
        </p:txBody>
      </p:sp>
      <p:sp>
        <p:nvSpPr>
          <p:cNvPr id="2" name="Rettangolo con angoli arrotondati 1">
            <a:extLst>
              <a:ext uri="{FF2B5EF4-FFF2-40B4-BE49-F238E27FC236}">
                <a16:creationId xmlns:a16="http://schemas.microsoft.com/office/drawing/2014/main" id="{63143FDC-CE45-4F98-5899-99BDFC3C70C2}"/>
              </a:ext>
            </a:extLst>
          </p:cNvPr>
          <p:cNvSpPr/>
          <p:nvPr/>
        </p:nvSpPr>
        <p:spPr>
          <a:xfrm>
            <a:off x="587375" y="1852760"/>
            <a:ext cx="2146681" cy="397443"/>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venir Book" panose="02000503020000020003" pitchFamily="2" charset="0"/>
                <a:cs typeface="Arial" panose="020B0604020202020204" pitchFamily="34" charset="0"/>
              </a:rPr>
              <a:t>Interviews</a:t>
            </a:r>
          </a:p>
        </p:txBody>
      </p:sp>
      <p:sp>
        <p:nvSpPr>
          <p:cNvPr id="4" name="Rettangolo con angoli arrotondati 1">
            <a:extLst>
              <a:ext uri="{FF2B5EF4-FFF2-40B4-BE49-F238E27FC236}">
                <a16:creationId xmlns:a16="http://schemas.microsoft.com/office/drawing/2014/main" id="{5CEBF184-7363-34AD-54DC-C71A7362888F}"/>
              </a:ext>
            </a:extLst>
          </p:cNvPr>
          <p:cNvSpPr/>
          <p:nvPr/>
        </p:nvSpPr>
        <p:spPr>
          <a:xfrm>
            <a:off x="587375" y="2282528"/>
            <a:ext cx="2146681" cy="397443"/>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venir Book" panose="02000503020000020003" pitchFamily="2" charset="0"/>
                <a:cs typeface="Arial" panose="020B0604020202020204" pitchFamily="34" charset="0"/>
              </a:rPr>
              <a:t>Expenditure report</a:t>
            </a:r>
          </a:p>
        </p:txBody>
      </p:sp>
      <p:sp>
        <p:nvSpPr>
          <p:cNvPr id="5" name="Rettangolo con angoli arrotondati 1">
            <a:extLst>
              <a:ext uri="{FF2B5EF4-FFF2-40B4-BE49-F238E27FC236}">
                <a16:creationId xmlns:a16="http://schemas.microsoft.com/office/drawing/2014/main" id="{263149F3-BA36-C022-CDA2-4FA370534E6B}"/>
              </a:ext>
            </a:extLst>
          </p:cNvPr>
          <p:cNvSpPr/>
          <p:nvPr/>
        </p:nvSpPr>
        <p:spPr>
          <a:xfrm>
            <a:off x="587375" y="2712296"/>
            <a:ext cx="2146681" cy="397443"/>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venir Book" panose="02000503020000020003" pitchFamily="2" charset="0"/>
                <a:cs typeface="Arial" panose="020B0604020202020204" pitchFamily="34" charset="0"/>
              </a:rPr>
              <a:t>Desktop review</a:t>
            </a:r>
          </a:p>
        </p:txBody>
      </p:sp>
      <p:graphicFrame>
        <p:nvGraphicFramePr>
          <p:cNvPr id="7" name="Object 6">
            <a:extLst>
              <a:ext uri="{FF2B5EF4-FFF2-40B4-BE49-F238E27FC236}">
                <a16:creationId xmlns:a16="http://schemas.microsoft.com/office/drawing/2014/main" id="{6CAB9C52-2C65-1FCF-6029-090C0F4EDB92}"/>
              </a:ext>
            </a:extLst>
          </p:cNvPr>
          <p:cNvGraphicFramePr>
            <a:graphicFrameLocks noChangeAspect="1"/>
          </p:cNvGraphicFramePr>
          <p:nvPr>
            <p:extLst>
              <p:ext uri="{D42A27DB-BD31-4B8C-83A1-F6EECF244321}">
                <p14:modId xmlns:p14="http://schemas.microsoft.com/office/powerpoint/2010/main" val="1933180555"/>
              </p:ext>
            </p:extLst>
          </p:nvPr>
        </p:nvGraphicFramePr>
        <p:xfrm>
          <a:off x="3335311" y="2670222"/>
          <a:ext cx="1601340" cy="1124422"/>
        </p:xfrm>
        <a:graphic>
          <a:graphicData uri="http://schemas.openxmlformats.org/presentationml/2006/ole">
            <mc:AlternateContent xmlns:mc="http://schemas.openxmlformats.org/markup-compatibility/2006">
              <mc:Choice xmlns:v="urn:schemas-microsoft-com:vml" Requires="v">
                <p:oleObj name="Visio" r:id="rId3" imgW="2032000" imgH="1041400" progId="Visio.Drawing.11">
                  <p:embed/>
                </p:oleObj>
              </mc:Choice>
              <mc:Fallback>
                <p:oleObj name="Visio" r:id="rId3" imgW="2032000" imgH="1041400" progId="Visio.Drawing.11">
                  <p:embed/>
                  <p:pic>
                    <p:nvPicPr>
                      <p:cNvPr id="7" name="Object 6">
                        <a:extLst>
                          <a:ext uri="{FF2B5EF4-FFF2-40B4-BE49-F238E27FC236}">
                            <a16:creationId xmlns:a16="http://schemas.microsoft.com/office/drawing/2014/main" id="{6CAB9C52-2C65-1FCF-6029-090C0F4ED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11" y="2670222"/>
                        <a:ext cx="1601340" cy="1124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0" name="Group 23">
            <a:extLst>
              <a:ext uri="{FF2B5EF4-FFF2-40B4-BE49-F238E27FC236}">
                <a16:creationId xmlns:a16="http://schemas.microsoft.com/office/drawing/2014/main" id="{05F85F2A-1751-C660-AB8C-AEF5A23F59B8}"/>
              </a:ext>
            </a:extLst>
          </p:cNvPr>
          <p:cNvGrpSpPr>
            <a:grpSpLocks/>
          </p:cNvGrpSpPr>
          <p:nvPr/>
        </p:nvGrpSpPr>
        <p:grpSpPr bwMode="auto">
          <a:xfrm>
            <a:off x="2073184" y="4905978"/>
            <a:ext cx="1155512" cy="1037847"/>
            <a:chOff x="1933" y="1248"/>
            <a:chExt cx="1159" cy="1261"/>
          </a:xfrm>
        </p:grpSpPr>
        <p:pic>
          <p:nvPicPr>
            <p:cNvPr id="11" name="Picture 24">
              <a:extLst>
                <a:ext uri="{FF2B5EF4-FFF2-40B4-BE49-F238E27FC236}">
                  <a16:creationId xmlns:a16="http://schemas.microsoft.com/office/drawing/2014/main" id="{39337494-903F-670C-B55B-6C253BF28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285" t="39844" r="34180" b="27473"/>
            <a:stretch>
              <a:fillRect/>
            </a:stretch>
          </p:blipFill>
          <p:spPr bwMode="auto">
            <a:xfrm>
              <a:off x="1933" y="1248"/>
              <a:ext cx="1159" cy="1261"/>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25" descr="j0411406[1]">
              <a:extLst>
                <a:ext uri="{FF2B5EF4-FFF2-40B4-BE49-F238E27FC236}">
                  <a16:creationId xmlns:a16="http://schemas.microsoft.com/office/drawing/2014/main" id="{C03AB8F4-E0D2-70FA-1690-252F622EE1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893"/>
            <a:stretch>
              <a:fillRect/>
            </a:stretch>
          </p:blipFill>
          <p:spPr bwMode="auto">
            <a:xfrm>
              <a:off x="2336" y="1661"/>
              <a:ext cx="363"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15" name="Object 14">
            <a:extLst>
              <a:ext uri="{FF2B5EF4-FFF2-40B4-BE49-F238E27FC236}">
                <a16:creationId xmlns:a16="http://schemas.microsoft.com/office/drawing/2014/main" id="{EB6F57BF-8F9A-43A5-C19A-BF0772C07F3B}"/>
              </a:ext>
            </a:extLst>
          </p:cNvPr>
          <p:cNvGraphicFramePr>
            <a:graphicFrameLocks noChangeAspect="1"/>
          </p:cNvGraphicFramePr>
          <p:nvPr>
            <p:extLst>
              <p:ext uri="{D42A27DB-BD31-4B8C-83A1-F6EECF244321}">
                <p14:modId xmlns:p14="http://schemas.microsoft.com/office/powerpoint/2010/main" val="3356321787"/>
              </p:ext>
            </p:extLst>
          </p:nvPr>
        </p:nvGraphicFramePr>
        <p:xfrm>
          <a:off x="6241212" y="2593287"/>
          <a:ext cx="2494371" cy="1412564"/>
        </p:xfrm>
        <a:graphic>
          <a:graphicData uri="http://schemas.openxmlformats.org/presentationml/2006/ole">
            <mc:AlternateContent xmlns:mc="http://schemas.openxmlformats.org/markup-compatibility/2006">
              <mc:Choice xmlns:v="urn:schemas-microsoft-com:vml" Requires="v">
                <p:oleObj name="Visio" r:id="rId7" imgW="2000115" imgH="1209611" progId="Visio.Drawing.11">
                  <p:embed/>
                </p:oleObj>
              </mc:Choice>
              <mc:Fallback>
                <p:oleObj name="Visio" r:id="rId7" imgW="2000115" imgH="1209611" progId="Visio.Drawing.11">
                  <p:embed/>
                  <p:pic>
                    <p:nvPicPr>
                      <p:cNvPr id="15" name="Object 14">
                        <a:extLst>
                          <a:ext uri="{FF2B5EF4-FFF2-40B4-BE49-F238E27FC236}">
                            <a16:creationId xmlns:a16="http://schemas.microsoft.com/office/drawing/2014/main" id="{EB6F57BF-8F9A-43A5-C19A-BF0772C07F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212" y="2593287"/>
                        <a:ext cx="2494371" cy="1412564"/>
                      </a:xfrm>
                      <a:prstGeom prst="rect">
                        <a:avLst/>
                      </a:prstGeom>
                      <a:noFill/>
                      <a:ln>
                        <a:noFill/>
                      </a:ln>
                      <a:effectLst/>
                    </p:spPr>
                  </p:pic>
                </p:oleObj>
              </mc:Fallback>
            </mc:AlternateContent>
          </a:graphicData>
        </a:graphic>
      </p:graphicFrame>
      <p:sp>
        <p:nvSpPr>
          <p:cNvPr id="16" name="Text Box 21">
            <a:extLst>
              <a:ext uri="{FF2B5EF4-FFF2-40B4-BE49-F238E27FC236}">
                <a16:creationId xmlns:a16="http://schemas.microsoft.com/office/drawing/2014/main" id="{4C97ED36-9739-F882-2302-602CF0888121}"/>
              </a:ext>
            </a:extLst>
          </p:cNvPr>
          <p:cNvSpPr txBox="1">
            <a:spLocks noChangeArrowheads="1"/>
          </p:cNvSpPr>
          <p:nvPr/>
        </p:nvSpPr>
        <p:spPr bwMode="auto">
          <a:xfrm>
            <a:off x="7503637" y="2727067"/>
            <a:ext cx="871148" cy="27623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NAC</a:t>
            </a:r>
            <a:r>
              <a:rPr kumimoji="0" lang="en-US" sz="1200" b="1" i="0" u="none" strike="noStrike" kern="1200" cap="none" spc="0" normalizeH="0" baseline="0" noProof="0" dirty="0">
                <a:ln>
                  <a:noFill/>
                </a:ln>
                <a:solidFill>
                  <a:srgbClr val="A50021"/>
                </a:solidFill>
                <a:effectLst>
                  <a:outerShdw blurRad="38100" dist="38100" dir="2700000" algn="tl">
                    <a:srgbClr val="DDDDDD"/>
                  </a:outerShdw>
                </a:effectLst>
                <a:uLnTx/>
                <a:uFillTx/>
                <a:latin typeface="Webdings" charset="0"/>
                <a:ea typeface="+mn-ea"/>
              </a:rPr>
              <a:t>-</a:t>
            </a:r>
          </a:p>
        </p:txBody>
      </p:sp>
      <p:graphicFrame>
        <p:nvGraphicFramePr>
          <p:cNvPr id="17" name="Object 16">
            <a:extLst>
              <a:ext uri="{FF2B5EF4-FFF2-40B4-BE49-F238E27FC236}">
                <a16:creationId xmlns:a16="http://schemas.microsoft.com/office/drawing/2014/main" id="{7CAC2D45-3C20-0864-60BF-893FFBA457E9}"/>
              </a:ext>
            </a:extLst>
          </p:cNvPr>
          <p:cNvGraphicFramePr>
            <a:graphicFrameLocks noChangeAspect="1"/>
          </p:cNvGraphicFramePr>
          <p:nvPr>
            <p:extLst>
              <p:ext uri="{D42A27DB-BD31-4B8C-83A1-F6EECF244321}">
                <p14:modId xmlns:p14="http://schemas.microsoft.com/office/powerpoint/2010/main" val="1105024634"/>
              </p:ext>
            </p:extLst>
          </p:nvPr>
        </p:nvGraphicFramePr>
        <p:xfrm>
          <a:off x="4994026" y="4422087"/>
          <a:ext cx="2494371" cy="1412564"/>
        </p:xfrm>
        <a:graphic>
          <a:graphicData uri="http://schemas.openxmlformats.org/presentationml/2006/ole">
            <mc:AlternateContent xmlns:mc="http://schemas.openxmlformats.org/markup-compatibility/2006">
              <mc:Choice xmlns:v="urn:schemas-microsoft-com:vml" Requires="v">
                <p:oleObj name="Visio" r:id="rId7" imgW="2000115" imgH="1209611" progId="Visio.Drawing.11">
                  <p:embed/>
                </p:oleObj>
              </mc:Choice>
              <mc:Fallback>
                <p:oleObj name="Visio" r:id="rId7" imgW="2000115" imgH="1209611" progId="Visio.Drawing.11">
                  <p:embed/>
                  <p:pic>
                    <p:nvPicPr>
                      <p:cNvPr id="17" name="Object 16">
                        <a:extLst>
                          <a:ext uri="{FF2B5EF4-FFF2-40B4-BE49-F238E27FC236}">
                            <a16:creationId xmlns:a16="http://schemas.microsoft.com/office/drawing/2014/main" id="{7CAC2D45-3C20-0864-60BF-893FFBA457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4026" y="4422087"/>
                        <a:ext cx="2494371" cy="1412564"/>
                      </a:xfrm>
                      <a:prstGeom prst="rect">
                        <a:avLst/>
                      </a:prstGeom>
                      <a:noFill/>
                      <a:ln>
                        <a:noFill/>
                      </a:ln>
                      <a:effectLst/>
                    </p:spPr>
                  </p:pic>
                </p:oleObj>
              </mc:Fallback>
            </mc:AlternateContent>
          </a:graphicData>
        </a:graphic>
      </p:graphicFrame>
      <p:sp>
        <p:nvSpPr>
          <p:cNvPr id="18" name="Text Box 21">
            <a:extLst>
              <a:ext uri="{FF2B5EF4-FFF2-40B4-BE49-F238E27FC236}">
                <a16:creationId xmlns:a16="http://schemas.microsoft.com/office/drawing/2014/main" id="{544A5C32-3B28-9470-EFE9-AB2D5BC69E3A}"/>
              </a:ext>
            </a:extLst>
          </p:cNvPr>
          <p:cNvSpPr txBox="1">
            <a:spLocks noChangeArrowheads="1"/>
          </p:cNvSpPr>
          <p:nvPr/>
        </p:nvSpPr>
        <p:spPr bwMode="auto">
          <a:xfrm>
            <a:off x="6256451" y="4555867"/>
            <a:ext cx="871148" cy="27699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NGO “A”</a:t>
            </a:r>
          </a:p>
        </p:txBody>
      </p:sp>
      <p:graphicFrame>
        <p:nvGraphicFramePr>
          <p:cNvPr id="19" name="Object 18">
            <a:extLst>
              <a:ext uri="{FF2B5EF4-FFF2-40B4-BE49-F238E27FC236}">
                <a16:creationId xmlns:a16="http://schemas.microsoft.com/office/drawing/2014/main" id="{A8E432E5-214B-4B5F-47F4-5749AC68D1E4}"/>
              </a:ext>
            </a:extLst>
          </p:cNvPr>
          <p:cNvGraphicFramePr>
            <a:graphicFrameLocks noChangeAspect="1"/>
          </p:cNvGraphicFramePr>
          <p:nvPr>
            <p:extLst>
              <p:ext uri="{D42A27DB-BD31-4B8C-83A1-F6EECF244321}">
                <p14:modId xmlns:p14="http://schemas.microsoft.com/office/powerpoint/2010/main" val="1509138067"/>
              </p:ext>
            </p:extLst>
          </p:nvPr>
        </p:nvGraphicFramePr>
        <p:xfrm>
          <a:off x="7572634" y="4422087"/>
          <a:ext cx="2494371" cy="1412564"/>
        </p:xfrm>
        <a:graphic>
          <a:graphicData uri="http://schemas.openxmlformats.org/presentationml/2006/ole">
            <mc:AlternateContent xmlns:mc="http://schemas.openxmlformats.org/markup-compatibility/2006">
              <mc:Choice xmlns:v="urn:schemas-microsoft-com:vml" Requires="v">
                <p:oleObj name="Visio" r:id="rId7" imgW="2000115" imgH="1209611" progId="Visio.Drawing.11">
                  <p:embed/>
                </p:oleObj>
              </mc:Choice>
              <mc:Fallback>
                <p:oleObj name="Visio" r:id="rId7" imgW="2000115" imgH="1209611" progId="Visio.Drawing.11">
                  <p:embed/>
                  <p:pic>
                    <p:nvPicPr>
                      <p:cNvPr id="19" name="Object 18">
                        <a:extLst>
                          <a:ext uri="{FF2B5EF4-FFF2-40B4-BE49-F238E27FC236}">
                            <a16:creationId xmlns:a16="http://schemas.microsoft.com/office/drawing/2014/main" id="{A8E432E5-214B-4B5F-47F4-5749AC68D1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634" y="4422087"/>
                        <a:ext cx="2494371" cy="1412564"/>
                      </a:xfrm>
                      <a:prstGeom prst="rect">
                        <a:avLst/>
                      </a:prstGeom>
                      <a:noFill/>
                      <a:ln>
                        <a:noFill/>
                      </a:ln>
                      <a:effectLst/>
                    </p:spPr>
                  </p:pic>
                </p:oleObj>
              </mc:Fallback>
            </mc:AlternateContent>
          </a:graphicData>
        </a:graphic>
      </p:graphicFrame>
      <p:sp>
        <p:nvSpPr>
          <p:cNvPr id="20" name="Text Box 21">
            <a:extLst>
              <a:ext uri="{FF2B5EF4-FFF2-40B4-BE49-F238E27FC236}">
                <a16:creationId xmlns:a16="http://schemas.microsoft.com/office/drawing/2014/main" id="{D67E08B1-5DFA-2474-E19C-40817AE8B757}"/>
              </a:ext>
            </a:extLst>
          </p:cNvPr>
          <p:cNvSpPr txBox="1">
            <a:spLocks noChangeArrowheads="1"/>
          </p:cNvSpPr>
          <p:nvPr/>
        </p:nvSpPr>
        <p:spPr bwMode="auto">
          <a:xfrm>
            <a:off x="8835059" y="4555867"/>
            <a:ext cx="871148" cy="27699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NGO “B”</a:t>
            </a:r>
          </a:p>
        </p:txBody>
      </p:sp>
      <p:grpSp>
        <p:nvGrpSpPr>
          <p:cNvPr id="25" name="Group 26">
            <a:extLst>
              <a:ext uri="{FF2B5EF4-FFF2-40B4-BE49-F238E27FC236}">
                <a16:creationId xmlns:a16="http://schemas.microsoft.com/office/drawing/2014/main" id="{111837F7-959F-2704-A62C-B462941F9F58}"/>
              </a:ext>
            </a:extLst>
          </p:cNvPr>
          <p:cNvGrpSpPr>
            <a:grpSpLocks/>
          </p:cNvGrpSpPr>
          <p:nvPr/>
        </p:nvGrpSpPr>
        <p:grpSpPr bwMode="auto">
          <a:xfrm>
            <a:off x="3452474" y="4956124"/>
            <a:ext cx="1164611" cy="937554"/>
            <a:chOff x="3984" y="1248"/>
            <a:chExt cx="720" cy="576"/>
          </a:xfrm>
        </p:grpSpPr>
        <p:pic>
          <p:nvPicPr>
            <p:cNvPr id="26" name="Picture 27" descr="j0433856[1]">
              <a:extLst>
                <a:ext uri="{FF2B5EF4-FFF2-40B4-BE49-F238E27FC236}">
                  <a16:creationId xmlns:a16="http://schemas.microsoft.com/office/drawing/2014/main" id="{ECC58338-5CDE-D4D2-9155-89EB8C1A01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 y="1248"/>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9" descr="j0334030[1]">
              <a:extLst>
                <a:ext uri="{FF2B5EF4-FFF2-40B4-BE49-F238E27FC236}">
                  <a16:creationId xmlns:a16="http://schemas.microsoft.com/office/drawing/2014/main" id="{601491BE-21C0-D582-2FC1-78DF745C50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984" y="1347"/>
              <a:ext cx="288" cy="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Text Box 21">
            <a:extLst>
              <a:ext uri="{FF2B5EF4-FFF2-40B4-BE49-F238E27FC236}">
                <a16:creationId xmlns:a16="http://schemas.microsoft.com/office/drawing/2014/main" id="{80417545-3402-6C9A-FE0D-AF86A2AAEC36}"/>
              </a:ext>
            </a:extLst>
          </p:cNvPr>
          <p:cNvSpPr txBox="1">
            <a:spLocks noChangeArrowheads="1"/>
          </p:cNvSpPr>
          <p:nvPr/>
        </p:nvSpPr>
        <p:spPr bwMode="auto">
          <a:xfrm>
            <a:off x="3861712" y="4946048"/>
            <a:ext cx="871148" cy="27699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HIV Clinic</a:t>
            </a:r>
          </a:p>
        </p:txBody>
      </p:sp>
      <p:sp>
        <p:nvSpPr>
          <p:cNvPr id="30" name="Text Box 21">
            <a:extLst>
              <a:ext uri="{FF2B5EF4-FFF2-40B4-BE49-F238E27FC236}">
                <a16:creationId xmlns:a16="http://schemas.microsoft.com/office/drawing/2014/main" id="{9AFCC779-8B25-C14C-396F-BCF4141D8E23}"/>
              </a:ext>
            </a:extLst>
          </p:cNvPr>
          <p:cNvSpPr txBox="1">
            <a:spLocks noChangeArrowheads="1"/>
          </p:cNvSpPr>
          <p:nvPr/>
        </p:nvSpPr>
        <p:spPr bwMode="auto">
          <a:xfrm>
            <a:off x="3727165" y="2516149"/>
            <a:ext cx="871148" cy="276999"/>
          </a:xfrm>
          <a:prstGeom prst="rect">
            <a:avLst/>
          </a:prstGeom>
          <a:solidFill>
            <a:srgbClr val="FFFFFF"/>
          </a:solidFill>
          <a:ln w="9525">
            <a:solidFill>
              <a:srgbClr val="C4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venir Book" panose="02000503020000020003" pitchFamily="2" charset="0"/>
                <a:ea typeface="+mn-ea"/>
              </a:rPr>
              <a:t>+  MoH</a:t>
            </a:r>
          </a:p>
        </p:txBody>
      </p:sp>
      <p:sp>
        <p:nvSpPr>
          <p:cNvPr id="31" name="Freccia destra 99">
            <a:extLst>
              <a:ext uri="{FF2B5EF4-FFF2-40B4-BE49-F238E27FC236}">
                <a16:creationId xmlns:a16="http://schemas.microsoft.com/office/drawing/2014/main" id="{27DA4594-DA76-80B0-E543-0D1522FAA7DD}"/>
              </a:ext>
            </a:extLst>
          </p:cNvPr>
          <p:cNvSpPr/>
          <p:nvPr/>
        </p:nvSpPr>
        <p:spPr>
          <a:xfrm rot="10800000">
            <a:off x="10078431" y="5650542"/>
            <a:ext cx="1048871" cy="2245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nvGrpSpPr>
          <p:cNvPr id="32" name="Group 23">
            <a:extLst>
              <a:ext uri="{FF2B5EF4-FFF2-40B4-BE49-F238E27FC236}">
                <a16:creationId xmlns:a16="http://schemas.microsoft.com/office/drawing/2014/main" id="{DBF6856F-F02D-C66B-A590-689A564B42EA}"/>
              </a:ext>
            </a:extLst>
          </p:cNvPr>
          <p:cNvGrpSpPr>
            <a:grpSpLocks/>
          </p:cNvGrpSpPr>
          <p:nvPr/>
        </p:nvGrpSpPr>
        <p:grpSpPr bwMode="auto">
          <a:xfrm>
            <a:off x="11180333" y="5084078"/>
            <a:ext cx="354233" cy="649411"/>
            <a:chOff x="361" y="120"/>
            <a:chExt cx="31" cy="103"/>
          </a:xfrm>
        </p:grpSpPr>
        <p:sp>
          <p:nvSpPr>
            <p:cNvPr id="33" name="Line 24">
              <a:extLst>
                <a:ext uri="{FF2B5EF4-FFF2-40B4-BE49-F238E27FC236}">
                  <a16:creationId xmlns:a16="http://schemas.microsoft.com/office/drawing/2014/main" id="{AE13B943-4EBC-CEBD-A326-DFDED52E69DE}"/>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5">
              <a:extLst>
                <a:ext uri="{FF2B5EF4-FFF2-40B4-BE49-F238E27FC236}">
                  <a16:creationId xmlns:a16="http://schemas.microsoft.com/office/drawing/2014/main" id="{8773850F-43A2-D9BE-B886-2D23D2837E6F}"/>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26">
              <a:extLst>
                <a:ext uri="{FF2B5EF4-FFF2-40B4-BE49-F238E27FC236}">
                  <a16:creationId xmlns:a16="http://schemas.microsoft.com/office/drawing/2014/main" id="{37656670-FABD-2FA1-F634-1FC48AAF9714}"/>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7">
              <a:extLst>
                <a:ext uri="{FF2B5EF4-FFF2-40B4-BE49-F238E27FC236}">
                  <a16:creationId xmlns:a16="http://schemas.microsoft.com/office/drawing/2014/main" id="{4BF86E9E-AF61-AE05-3DA8-646FC288B411}"/>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28">
              <a:extLst>
                <a:ext uri="{FF2B5EF4-FFF2-40B4-BE49-F238E27FC236}">
                  <a16:creationId xmlns:a16="http://schemas.microsoft.com/office/drawing/2014/main" id="{8F41BCD6-F51C-6782-7697-57C7E65E14B5}"/>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29">
              <a:extLst>
                <a:ext uri="{FF2B5EF4-FFF2-40B4-BE49-F238E27FC236}">
                  <a16:creationId xmlns:a16="http://schemas.microsoft.com/office/drawing/2014/main" id="{DD308542-1C82-5BB9-F94D-71F1263B5A09}"/>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9" name="Picture 38">
            <a:extLst>
              <a:ext uri="{FF2B5EF4-FFF2-40B4-BE49-F238E27FC236}">
                <a16:creationId xmlns:a16="http://schemas.microsoft.com/office/drawing/2014/main" id="{D12285E5-3C77-0CB8-4527-03AF7607F8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4285" t="16238" r="13582" b="16185"/>
          <a:stretch>
            <a:fillRect/>
          </a:stretch>
        </p:blipFill>
        <p:spPr bwMode="auto">
          <a:xfrm>
            <a:off x="10042683" y="5223047"/>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Freccia destra 99">
            <a:extLst>
              <a:ext uri="{FF2B5EF4-FFF2-40B4-BE49-F238E27FC236}">
                <a16:creationId xmlns:a16="http://schemas.microsoft.com/office/drawing/2014/main" id="{EF53C5CE-682D-CF48-7845-C63DAAA0E890}"/>
              </a:ext>
            </a:extLst>
          </p:cNvPr>
          <p:cNvSpPr/>
          <p:nvPr/>
        </p:nvSpPr>
        <p:spPr>
          <a:xfrm rot="10800000">
            <a:off x="9191851" y="3483414"/>
            <a:ext cx="1048871" cy="2245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nvGrpSpPr>
          <p:cNvPr id="42" name="Group 23">
            <a:extLst>
              <a:ext uri="{FF2B5EF4-FFF2-40B4-BE49-F238E27FC236}">
                <a16:creationId xmlns:a16="http://schemas.microsoft.com/office/drawing/2014/main" id="{31ADC95C-43B3-93C1-5E6E-DEF78694BC4B}"/>
              </a:ext>
            </a:extLst>
          </p:cNvPr>
          <p:cNvGrpSpPr>
            <a:grpSpLocks/>
          </p:cNvGrpSpPr>
          <p:nvPr/>
        </p:nvGrpSpPr>
        <p:grpSpPr bwMode="auto">
          <a:xfrm>
            <a:off x="10293753" y="2916950"/>
            <a:ext cx="354233" cy="649411"/>
            <a:chOff x="361" y="120"/>
            <a:chExt cx="31" cy="103"/>
          </a:xfrm>
        </p:grpSpPr>
        <p:sp>
          <p:nvSpPr>
            <p:cNvPr id="43" name="Line 24">
              <a:extLst>
                <a:ext uri="{FF2B5EF4-FFF2-40B4-BE49-F238E27FC236}">
                  <a16:creationId xmlns:a16="http://schemas.microsoft.com/office/drawing/2014/main" id="{5FA2CB53-C7B1-B9D1-216F-4287868761D0}"/>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25">
              <a:extLst>
                <a:ext uri="{FF2B5EF4-FFF2-40B4-BE49-F238E27FC236}">
                  <a16:creationId xmlns:a16="http://schemas.microsoft.com/office/drawing/2014/main" id="{93F92C3A-679B-75CA-8F46-612CA610C4CA}"/>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26">
              <a:extLst>
                <a:ext uri="{FF2B5EF4-FFF2-40B4-BE49-F238E27FC236}">
                  <a16:creationId xmlns:a16="http://schemas.microsoft.com/office/drawing/2014/main" id="{8012923C-2680-AD54-685D-6374160BD9CC}"/>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27">
              <a:extLst>
                <a:ext uri="{FF2B5EF4-FFF2-40B4-BE49-F238E27FC236}">
                  <a16:creationId xmlns:a16="http://schemas.microsoft.com/office/drawing/2014/main" id="{FF949DCA-22CE-5304-1A2A-7D49D781413A}"/>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28">
              <a:extLst>
                <a:ext uri="{FF2B5EF4-FFF2-40B4-BE49-F238E27FC236}">
                  <a16:creationId xmlns:a16="http://schemas.microsoft.com/office/drawing/2014/main" id="{E40CE0CF-9520-EBE2-BD17-5A84C3C07465}"/>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val 29">
              <a:extLst>
                <a:ext uri="{FF2B5EF4-FFF2-40B4-BE49-F238E27FC236}">
                  <a16:creationId xmlns:a16="http://schemas.microsoft.com/office/drawing/2014/main" id="{77685883-D677-6618-F548-5525E9D569AF}"/>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9" name="Picture 48">
            <a:extLst>
              <a:ext uri="{FF2B5EF4-FFF2-40B4-BE49-F238E27FC236}">
                <a16:creationId xmlns:a16="http://schemas.microsoft.com/office/drawing/2014/main" id="{647B4EF7-43D7-091D-EE3C-2A96E2AC73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4285" t="16238" r="13582" b="16185"/>
          <a:stretch>
            <a:fillRect/>
          </a:stretch>
        </p:blipFill>
        <p:spPr bwMode="auto">
          <a:xfrm>
            <a:off x="9156103" y="3055919"/>
            <a:ext cx="9144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Freccia destra 99">
            <a:extLst>
              <a:ext uri="{FF2B5EF4-FFF2-40B4-BE49-F238E27FC236}">
                <a16:creationId xmlns:a16="http://schemas.microsoft.com/office/drawing/2014/main" id="{6BFA157F-0C35-3F1A-0766-F3A81EE37BE2}"/>
              </a:ext>
            </a:extLst>
          </p:cNvPr>
          <p:cNvSpPr/>
          <p:nvPr/>
        </p:nvSpPr>
        <p:spPr>
          <a:xfrm rot="16200000">
            <a:off x="2849271" y="4361009"/>
            <a:ext cx="66053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52" name="Freccia destra 99">
            <a:extLst>
              <a:ext uri="{FF2B5EF4-FFF2-40B4-BE49-F238E27FC236}">
                <a16:creationId xmlns:a16="http://schemas.microsoft.com/office/drawing/2014/main" id="{D012F33F-C54C-6EFF-C267-DCF34107C82B}"/>
              </a:ext>
            </a:extLst>
          </p:cNvPr>
          <p:cNvSpPr/>
          <p:nvPr/>
        </p:nvSpPr>
        <p:spPr>
          <a:xfrm rot="16200000">
            <a:off x="3900383" y="4186827"/>
            <a:ext cx="1008897"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53" name="Freccia destra 99">
            <a:extLst>
              <a:ext uri="{FF2B5EF4-FFF2-40B4-BE49-F238E27FC236}">
                <a16:creationId xmlns:a16="http://schemas.microsoft.com/office/drawing/2014/main" id="{5EA7FA6A-9281-5F37-F555-0917ECDC5815}"/>
              </a:ext>
            </a:extLst>
          </p:cNvPr>
          <p:cNvSpPr/>
          <p:nvPr/>
        </p:nvSpPr>
        <p:spPr>
          <a:xfrm rot="16200000">
            <a:off x="6835796" y="4169244"/>
            <a:ext cx="27700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54" name="Freccia destra 99">
            <a:extLst>
              <a:ext uri="{FF2B5EF4-FFF2-40B4-BE49-F238E27FC236}">
                <a16:creationId xmlns:a16="http://schemas.microsoft.com/office/drawing/2014/main" id="{CE302B36-D958-5E6A-75CD-82708E2A9DDF}"/>
              </a:ext>
            </a:extLst>
          </p:cNvPr>
          <p:cNvSpPr/>
          <p:nvPr/>
        </p:nvSpPr>
        <p:spPr>
          <a:xfrm rot="16200000">
            <a:off x="8490860" y="4169244"/>
            <a:ext cx="27700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grpSp>
        <p:nvGrpSpPr>
          <p:cNvPr id="55" name="Group 54">
            <a:extLst>
              <a:ext uri="{FF2B5EF4-FFF2-40B4-BE49-F238E27FC236}">
                <a16:creationId xmlns:a16="http://schemas.microsoft.com/office/drawing/2014/main" id="{6EC6A153-16F2-3C58-DE97-7D543CB4CEDD}"/>
              </a:ext>
            </a:extLst>
          </p:cNvPr>
          <p:cNvGrpSpPr/>
          <p:nvPr/>
        </p:nvGrpSpPr>
        <p:grpSpPr>
          <a:xfrm>
            <a:off x="7399987" y="1724280"/>
            <a:ext cx="1734680" cy="553997"/>
            <a:chOff x="5287623" y="2741680"/>
            <a:chExt cx="1225803" cy="328860"/>
          </a:xfrm>
        </p:grpSpPr>
        <p:pic>
          <p:nvPicPr>
            <p:cNvPr id="56" name="Picture 53" descr="j0391798[1]">
              <a:extLst>
                <a:ext uri="{FF2B5EF4-FFF2-40B4-BE49-F238E27FC236}">
                  <a16:creationId xmlns:a16="http://schemas.microsoft.com/office/drawing/2014/main" id="{ECA66F1E-E691-5157-7987-C71FB8C602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7623" y="2743787"/>
              <a:ext cx="597470" cy="326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54">
              <a:extLst>
                <a:ext uri="{FF2B5EF4-FFF2-40B4-BE49-F238E27FC236}">
                  <a16:creationId xmlns:a16="http://schemas.microsoft.com/office/drawing/2014/main" id="{E2A5017C-6C3E-CE35-FB7A-21AD82EDE7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5956" y="2741680"/>
              <a:ext cx="597470" cy="328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58" name="Freccia destra 99">
            <a:extLst>
              <a:ext uri="{FF2B5EF4-FFF2-40B4-BE49-F238E27FC236}">
                <a16:creationId xmlns:a16="http://schemas.microsoft.com/office/drawing/2014/main" id="{8DBC9A11-F82B-663D-A46D-18A55F3DA58E}"/>
              </a:ext>
            </a:extLst>
          </p:cNvPr>
          <p:cNvSpPr/>
          <p:nvPr/>
        </p:nvSpPr>
        <p:spPr>
          <a:xfrm rot="16200000">
            <a:off x="7658756" y="2386164"/>
            <a:ext cx="27700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59" name="Freccia destra 99">
            <a:extLst>
              <a:ext uri="{FF2B5EF4-FFF2-40B4-BE49-F238E27FC236}">
                <a16:creationId xmlns:a16="http://schemas.microsoft.com/office/drawing/2014/main" id="{07287C98-647A-2FBB-BF4C-E53937487447}"/>
              </a:ext>
            </a:extLst>
          </p:cNvPr>
          <p:cNvSpPr/>
          <p:nvPr/>
        </p:nvSpPr>
        <p:spPr>
          <a:xfrm rot="16200000">
            <a:off x="7818776" y="3277704"/>
            <a:ext cx="206008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60" name="Freccia destra 99">
            <a:extLst>
              <a:ext uri="{FF2B5EF4-FFF2-40B4-BE49-F238E27FC236}">
                <a16:creationId xmlns:a16="http://schemas.microsoft.com/office/drawing/2014/main" id="{AB63AB59-BB10-DD96-032B-3122FEEA4A93}"/>
              </a:ext>
            </a:extLst>
          </p:cNvPr>
          <p:cNvSpPr/>
          <p:nvPr/>
        </p:nvSpPr>
        <p:spPr>
          <a:xfrm>
            <a:off x="5001108" y="3501473"/>
            <a:ext cx="1175645"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61" name="Freccia destra 99">
            <a:extLst>
              <a:ext uri="{FF2B5EF4-FFF2-40B4-BE49-F238E27FC236}">
                <a16:creationId xmlns:a16="http://schemas.microsoft.com/office/drawing/2014/main" id="{2F93EEA7-A739-6962-F043-DF6ADA7D390D}"/>
              </a:ext>
            </a:extLst>
          </p:cNvPr>
          <p:cNvSpPr/>
          <p:nvPr/>
        </p:nvSpPr>
        <p:spPr>
          <a:xfrm rot="10800000">
            <a:off x="5001108" y="3711785"/>
            <a:ext cx="1175645"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62" name="Bent Arrow 61">
            <a:extLst>
              <a:ext uri="{FF2B5EF4-FFF2-40B4-BE49-F238E27FC236}">
                <a16:creationId xmlns:a16="http://schemas.microsoft.com/office/drawing/2014/main" id="{CC628B95-806E-EC70-0466-386235E93635}"/>
              </a:ext>
            </a:extLst>
          </p:cNvPr>
          <p:cNvSpPr/>
          <p:nvPr/>
        </p:nvSpPr>
        <p:spPr>
          <a:xfrm>
            <a:off x="3335311" y="3936318"/>
            <a:ext cx="2905900" cy="868056"/>
          </a:xfrm>
          <a:prstGeom prst="bentArrow">
            <a:avLst>
              <a:gd name="adj1" fmla="val 13782"/>
              <a:gd name="adj2" fmla="val 12134"/>
              <a:gd name="adj3" fmla="val 16841"/>
              <a:gd name="adj4" fmla="val 226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4" name="Group 23">
            <a:extLst>
              <a:ext uri="{FF2B5EF4-FFF2-40B4-BE49-F238E27FC236}">
                <a16:creationId xmlns:a16="http://schemas.microsoft.com/office/drawing/2014/main" id="{5E0E57D9-CCA0-2CA3-13D0-D38F3FB5B6E4}"/>
              </a:ext>
            </a:extLst>
          </p:cNvPr>
          <p:cNvGrpSpPr>
            <a:grpSpLocks/>
          </p:cNvGrpSpPr>
          <p:nvPr/>
        </p:nvGrpSpPr>
        <p:grpSpPr bwMode="auto">
          <a:xfrm>
            <a:off x="9927804" y="1223634"/>
            <a:ext cx="229758" cy="421212"/>
            <a:chOff x="361" y="120"/>
            <a:chExt cx="31" cy="103"/>
          </a:xfrm>
        </p:grpSpPr>
        <p:sp>
          <p:nvSpPr>
            <p:cNvPr id="65" name="Line 24">
              <a:extLst>
                <a:ext uri="{FF2B5EF4-FFF2-40B4-BE49-F238E27FC236}">
                  <a16:creationId xmlns:a16="http://schemas.microsoft.com/office/drawing/2014/main" id="{85D15EE6-771C-2BF4-C7E5-7A77BA9F424B}"/>
                </a:ext>
              </a:extLst>
            </p:cNvPr>
            <p:cNvSpPr>
              <a:spLocks noChangeShapeType="1"/>
            </p:cNvSpPr>
            <p:nvPr/>
          </p:nvSpPr>
          <p:spPr bwMode="auto">
            <a:xfrm>
              <a:off x="375" y="160"/>
              <a:ext cx="1" cy="39"/>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Line 25">
              <a:extLst>
                <a:ext uri="{FF2B5EF4-FFF2-40B4-BE49-F238E27FC236}">
                  <a16:creationId xmlns:a16="http://schemas.microsoft.com/office/drawing/2014/main" id="{76AAD302-A892-70A9-2025-14DEE69C0D97}"/>
                </a:ext>
              </a:extLst>
            </p:cNvPr>
            <p:cNvSpPr>
              <a:spLocks noChangeShapeType="1"/>
            </p:cNvSpPr>
            <p:nvPr/>
          </p:nvSpPr>
          <p:spPr bwMode="auto">
            <a:xfrm>
              <a:off x="376" y="196"/>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Line 26">
              <a:extLst>
                <a:ext uri="{FF2B5EF4-FFF2-40B4-BE49-F238E27FC236}">
                  <a16:creationId xmlns:a16="http://schemas.microsoft.com/office/drawing/2014/main" id="{2E19AEDB-D185-1D3C-98A4-7CA0D080B5B0}"/>
                </a:ext>
              </a:extLst>
            </p:cNvPr>
            <p:cNvSpPr>
              <a:spLocks noChangeShapeType="1"/>
            </p:cNvSpPr>
            <p:nvPr/>
          </p:nvSpPr>
          <p:spPr bwMode="auto">
            <a:xfrm flipH="1">
              <a:off x="362" y="197"/>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Line 27">
              <a:extLst>
                <a:ext uri="{FF2B5EF4-FFF2-40B4-BE49-F238E27FC236}">
                  <a16:creationId xmlns:a16="http://schemas.microsoft.com/office/drawing/2014/main" id="{BB3C60D7-7A38-ACA6-A8EB-EA2EDF077B35}"/>
                </a:ext>
              </a:extLst>
            </p:cNvPr>
            <p:cNvSpPr>
              <a:spLocks noChangeShapeType="1"/>
            </p:cNvSpPr>
            <p:nvPr/>
          </p:nvSpPr>
          <p:spPr bwMode="auto">
            <a:xfrm>
              <a:off x="375" y="160"/>
              <a:ext cx="16" cy="2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Line 28">
              <a:extLst>
                <a:ext uri="{FF2B5EF4-FFF2-40B4-BE49-F238E27FC236}">
                  <a16:creationId xmlns:a16="http://schemas.microsoft.com/office/drawing/2014/main" id="{49A008AD-19A9-013F-7265-2C9D0C635A60}"/>
                </a:ext>
              </a:extLst>
            </p:cNvPr>
            <p:cNvSpPr>
              <a:spLocks noChangeShapeType="1"/>
            </p:cNvSpPr>
            <p:nvPr/>
          </p:nvSpPr>
          <p:spPr bwMode="auto">
            <a:xfrm flipH="1">
              <a:off x="361" y="160"/>
              <a:ext cx="14" cy="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val 29">
              <a:extLst>
                <a:ext uri="{FF2B5EF4-FFF2-40B4-BE49-F238E27FC236}">
                  <a16:creationId xmlns:a16="http://schemas.microsoft.com/office/drawing/2014/main" id="{A5085E3C-E4C3-2E75-64FA-71307C853A66}"/>
                </a:ext>
              </a:extLst>
            </p:cNvPr>
            <p:cNvSpPr>
              <a:spLocks noChangeArrowheads="1"/>
            </p:cNvSpPr>
            <p:nvPr/>
          </p:nvSpPr>
          <p:spPr bwMode="auto">
            <a:xfrm>
              <a:off x="364" y="120"/>
              <a:ext cx="22" cy="40"/>
            </a:xfrm>
            <a:prstGeom prst="ellipse">
              <a:avLst/>
            </a:prstGeom>
            <a:solidFill>
              <a:srgbClr val="FFFFFF"/>
            </a:solidFill>
            <a:ln w="254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CasellaDiTesto 12">
            <a:extLst>
              <a:ext uri="{FF2B5EF4-FFF2-40B4-BE49-F238E27FC236}">
                <a16:creationId xmlns:a16="http://schemas.microsoft.com/office/drawing/2014/main" id="{989EE6D7-AD0D-5DE1-862C-CADA9C3F5EAE}"/>
              </a:ext>
            </a:extLst>
          </p:cNvPr>
          <p:cNvSpPr txBox="1"/>
          <p:nvPr/>
        </p:nvSpPr>
        <p:spPr>
          <a:xfrm>
            <a:off x="10240722" y="1320247"/>
            <a:ext cx="1721363" cy="261610"/>
          </a:xfrm>
          <a:prstGeom prst="rect">
            <a:avLst/>
          </a:prstGeom>
          <a:noFill/>
        </p:spPr>
        <p:txBody>
          <a:bodyPr wrap="square">
            <a:spAutoFit/>
          </a:bodyPr>
          <a:lstStyle/>
          <a:p>
            <a:pPr lvl="0"/>
            <a:r>
              <a:rPr lang="en-US" sz="1100" b="1" dirty="0">
                <a:solidFill>
                  <a:srgbClr val="A50021"/>
                </a:solidFill>
                <a:effectLst>
                  <a:outerShdw blurRad="38100" dist="38100" dir="2700000" algn="tl">
                    <a:srgbClr val="DDDDDD"/>
                  </a:outerShdw>
                </a:effectLst>
                <a:latin typeface="Webdings" charset="0"/>
              </a:rPr>
              <a:t>-</a:t>
            </a:r>
            <a:r>
              <a:rPr lang="en-US" sz="1100" b="1" dirty="0">
                <a:solidFill>
                  <a:prstClr val="black"/>
                </a:solidFill>
                <a:effectLst>
                  <a:outerShdw blurRad="38100" dist="38100" dir="2700000" algn="tl">
                    <a:srgbClr val="DDDDDD"/>
                  </a:outerShdw>
                </a:effectLst>
                <a:latin typeface="Avenir Book" panose="02000503020000020003" pitchFamily="2" charset="0"/>
              </a:rPr>
              <a:t>NASA researcher</a:t>
            </a:r>
            <a:endParaRPr lang="en-GB" sz="1100" b="1" dirty="0">
              <a:latin typeface="Avenir Book" panose="02000503020000020003" pitchFamily="2" charset="0"/>
              <a:cs typeface="Arial" panose="020B0604020202020204" pitchFamily="34" charset="0"/>
            </a:endParaRPr>
          </a:p>
        </p:txBody>
      </p:sp>
      <p:sp>
        <p:nvSpPr>
          <p:cNvPr id="72" name="Freccia destra 99">
            <a:extLst>
              <a:ext uri="{FF2B5EF4-FFF2-40B4-BE49-F238E27FC236}">
                <a16:creationId xmlns:a16="http://schemas.microsoft.com/office/drawing/2014/main" id="{E22E7303-D4BB-FC1D-BA02-49403EE4E2D3}"/>
              </a:ext>
            </a:extLst>
          </p:cNvPr>
          <p:cNvSpPr/>
          <p:nvPr/>
        </p:nvSpPr>
        <p:spPr>
          <a:xfrm>
            <a:off x="9847429" y="1825651"/>
            <a:ext cx="393294"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
        <p:nvSpPr>
          <p:cNvPr id="73" name="CasellaDiTesto 12">
            <a:extLst>
              <a:ext uri="{FF2B5EF4-FFF2-40B4-BE49-F238E27FC236}">
                <a16:creationId xmlns:a16="http://schemas.microsoft.com/office/drawing/2014/main" id="{A0C0E476-D384-FED7-72B2-2AEDED547895}"/>
              </a:ext>
            </a:extLst>
          </p:cNvPr>
          <p:cNvSpPr txBox="1"/>
          <p:nvPr/>
        </p:nvSpPr>
        <p:spPr>
          <a:xfrm>
            <a:off x="10240722" y="1768303"/>
            <a:ext cx="1721363" cy="430887"/>
          </a:xfrm>
          <a:prstGeom prst="rect">
            <a:avLst/>
          </a:prstGeom>
          <a:noFill/>
        </p:spPr>
        <p:txBody>
          <a:bodyPr wrap="square">
            <a:spAutoFit/>
          </a:bodyPr>
          <a:lstStyle/>
          <a:p>
            <a:pPr lvl="0"/>
            <a:r>
              <a:rPr lang="en-US" sz="1100" b="1" dirty="0">
                <a:solidFill>
                  <a:srgbClr val="A50021"/>
                </a:solidFill>
                <a:effectLst>
                  <a:outerShdw blurRad="38100" dist="38100" dir="2700000" algn="tl">
                    <a:srgbClr val="DDDDDD"/>
                  </a:outerShdw>
                </a:effectLst>
                <a:latin typeface="Webdings" charset="0"/>
              </a:rPr>
              <a:t>-</a:t>
            </a:r>
            <a:r>
              <a:rPr lang="en-US" sz="1100" b="1" dirty="0">
                <a:solidFill>
                  <a:prstClr val="black"/>
                </a:solidFill>
                <a:effectLst>
                  <a:outerShdw blurRad="38100" dist="38100" dir="2700000" algn="tl">
                    <a:srgbClr val="DDDDDD"/>
                  </a:outerShdw>
                </a:effectLst>
                <a:latin typeface="Avenir Book" panose="02000503020000020003" pitchFamily="2" charset="0"/>
              </a:rPr>
              <a:t> Information system (reports on expenditure)</a:t>
            </a:r>
            <a:endParaRPr lang="en-GB" sz="1100" b="1" dirty="0">
              <a:latin typeface="Avenir Book" panose="02000503020000020003" pitchFamily="2" charset="0"/>
              <a:cs typeface="Arial" panose="020B0604020202020204" pitchFamily="34" charset="0"/>
            </a:endParaRPr>
          </a:p>
        </p:txBody>
      </p:sp>
      <p:sp>
        <p:nvSpPr>
          <p:cNvPr id="74" name="Rectangle 73">
            <a:extLst>
              <a:ext uri="{FF2B5EF4-FFF2-40B4-BE49-F238E27FC236}">
                <a16:creationId xmlns:a16="http://schemas.microsoft.com/office/drawing/2014/main" id="{94B42C2D-789E-C831-CEAA-8909E4529DAB}"/>
              </a:ext>
            </a:extLst>
          </p:cNvPr>
          <p:cNvSpPr/>
          <p:nvPr/>
        </p:nvSpPr>
        <p:spPr>
          <a:xfrm>
            <a:off x="9613303" y="1059013"/>
            <a:ext cx="2438489" cy="12192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ccia destra 99">
            <a:extLst>
              <a:ext uri="{FF2B5EF4-FFF2-40B4-BE49-F238E27FC236}">
                <a16:creationId xmlns:a16="http://schemas.microsoft.com/office/drawing/2014/main" id="{9CD6DA62-8402-1AEE-CDA5-8A945C7DF53E}"/>
              </a:ext>
            </a:extLst>
          </p:cNvPr>
          <p:cNvSpPr/>
          <p:nvPr/>
        </p:nvSpPr>
        <p:spPr>
          <a:xfrm rot="5400000">
            <a:off x="8127166" y="2386164"/>
            <a:ext cx="277000" cy="2245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spTree>
    <p:extLst>
      <p:ext uri="{BB962C8B-B14F-4D97-AF65-F5344CB8AC3E}">
        <p14:creationId xmlns:p14="http://schemas.microsoft.com/office/powerpoint/2010/main" val="21163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B57E1C5-1962-216B-3742-918305302355}"/>
              </a:ext>
            </a:extLst>
          </p:cNvPr>
          <p:cNvSpPr txBox="1"/>
          <p:nvPr/>
        </p:nvSpPr>
        <p:spPr>
          <a:xfrm>
            <a:off x="509667" y="330263"/>
            <a:ext cx="11137690" cy="553998"/>
          </a:xfrm>
          <a:prstGeom prst="rect">
            <a:avLst/>
          </a:prstGeom>
          <a:noFill/>
        </p:spPr>
        <p:txBody>
          <a:bodyPr wrap="square">
            <a:spAutoFit/>
          </a:bodyPr>
          <a:lstStyle/>
          <a:p>
            <a:pPr eaLnBrk="1" hangingPunct="1"/>
            <a:r>
              <a:rPr lang="en-US" altLang="en-US" sz="3000" dirty="0">
                <a:solidFill>
                  <a:srgbClr val="70C8BE"/>
                </a:solidFill>
                <a:latin typeface="Avenir Book" panose="02000503020000020003" pitchFamily="2" charset="0"/>
                <a:cs typeface="Arial" panose="020B0604020202020204" pitchFamily="34" charset="0"/>
              </a:rPr>
              <a:t>Sources of data</a:t>
            </a:r>
          </a:p>
        </p:txBody>
      </p:sp>
      <p:sp>
        <p:nvSpPr>
          <p:cNvPr id="10" name="Segnaposto piè di pagina 9">
            <a:extLst>
              <a:ext uri="{FF2B5EF4-FFF2-40B4-BE49-F238E27FC236}">
                <a16:creationId xmlns:a16="http://schemas.microsoft.com/office/drawing/2014/main" id="{716B8D0F-4202-897C-29B4-47BA1574D863}"/>
              </a:ext>
            </a:extLst>
          </p:cNvPr>
          <p:cNvSpPr>
            <a:spLocks noGrp="1"/>
          </p:cNvSpPr>
          <p:nvPr>
            <p:ph type="ftr" sz="quarter" idx="3"/>
          </p:nvPr>
        </p:nvSpPr>
        <p:spPr/>
        <p:txBody>
          <a:bodyPr/>
          <a:lstStyle/>
          <a:p>
            <a:r>
              <a:rPr lang="it-IT" sz="1100" dirty="0">
                <a:latin typeface="Avenir Book" panose="02000503020000020003" pitchFamily="2" charset="0"/>
              </a:rPr>
              <a:t>8</a:t>
            </a:r>
          </a:p>
        </p:txBody>
      </p:sp>
      <p:sp>
        <p:nvSpPr>
          <p:cNvPr id="2" name="Rettangolo con angoli arrotondati 1">
            <a:extLst>
              <a:ext uri="{FF2B5EF4-FFF2-40B4-BE49-F238E27FC236}">
                <a16:creationId xmlns:a16="http://schemas.microsoft.com/office/drawing/2014/main" id="{A1DC14A0-BC7F-3DA7-6836-406963C9294E}"/>
              </a:ext>
            </a:extLst>
          </p:cNvPr>
          <p:cNvSpPr/>
          <p:nvPr/>
        </p:nvSpPr>
        <p:spPr>
          <a:xfrm>
            <a:off x="1481329" y="3136392"/>
            <a:ext cx="4327522" cy="2872522"/>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Donors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NGOs /CLOs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Universities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Corporations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Medical insurance</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Government Ministries/departments</a:t>
            </a:r>
          </a:p>
        </p:txBody>
      </p:sp>
      <p:sp>
        <p:nvSpPr>
          <p:cNvPr id="3" name="Rettangolo con angoli arrotondati 1">
            <a:extLst>
              <a:ext uri="{FF2B5EF4-FFF2-40B4-BE49-F238E27FC236}">
                <a16:creationId xmlns:a16="http://schemas.microsoft.com/office/drawing/2014/main" id="{DA04239D-EA0B-60FC-F775-6C5878CCBC38}"/>
              </a:ext>
            </a:extLst>
          </p:cNvPr>
          <p:cNvSpPr/>
          <p:nvPr/>
        </p:nvSpPr>
        <p:spPr>
          <a:xfrm>
            <a:off x="1481328" y="1300563"/>
            <a:ext cx="4327522" cy="553998"/>
          </a:xfrm>
          <a:prstGeom prst="roundRect">
            <a:avLst>
              <a:gd name="adj" fmla="val 17983"/>
            </a:avLst>
          </a:prstGeom>
          <a:solidFill>
            <a:srgbClr val="18A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lack" panose="02000503020000020003" pitchFamily="2" charset="0"/>
                <a:cs typeface="Arial" panose="020B0604020202020204" pitchFamily="34" charset="0"/>
              </a:rPr>
              <a:t>PRIMARY DATA SOURCE   </a:t>
            </a:r>
          </a:p>
        </p:txBody>
      </p:sp>
      <p:sp>
        <p:nvSpPr>
          <p:cNvPr id="5" name="Rettangolo con angoli arrotondati 1">
            <a:extLst>
              <a:ext uri="{FF2B5EF4-FFF2-40B4-BE49-F238E27FC236}">
                <a16:creationId xmlns:a16="http://schemas.microsoft.com/office/drawing/2014/main" id="{89F1BCA5-5DB2-830E-9A39-E1C233B74B39}"/>
              </a:ext>
            </a:extLst>
          </p:cNvPr>
          <p:cNvSpPr/>
          <p:nvPr/>
        </p:nvSpPr>
        <p:spPr>
          <a:xfrm>
            <a:off x="6383150" y="3136391"/>
            <a:ext cx="4327522" cy="2872521"/>
          </a:xfrm>
          <a:prstGeom prst="roundRect">
            <a:avLst>
              <a:gd name="adj" fmla="val 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HIV estimates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Government budget documents </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NSP reports </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NHA/SHA report</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Household OOP survey report</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a:p>
            <a:pPr marL="285750" indent="-285750">
              <a:buFont typeface="Arial" panose="020B0604020202020204" pitchFamily="34" charset="0"/>
              <a:buChar char="•"/>
            </a:pPr>
            <a:r>
              <a:rPr lang="en-US" sz="1600" dirty="0">
                <a:solidFill>
                  <a:schemeClr val="tx1"/>
                </a:solidFill>
                <a:latin typeface="Avenir Book" panose="02000503020000020003" pitchFamily="2" charset="0"/>
                <a:cs typeface="Arial" panose="020B0604020202020204" pitchFamily="34" charset="0"/>
              </a:rPr>
              <a:t>HIV program reports</a:t>
            </a:r>
          </a:p>
          <a:p>
            <a:pPr marL="285750" indent="-285750">
              <a:buFont typeface="Arial" panose="020B0604020202020204" pitchFamily="34" charset="0"/>
              <a:buChar char="•"/>
            </a:pPr>
            <a:endParaRPr lang="en-US" sz="1600" dirty="0">
              <a:solidFill>
                <a:schemeClr val="tx1"/>
              </a:solidFill>
              <a:latin typeface="Avenir Book" panose="02000503020000020003" pitchFamily="2" charset="0"/>
              <a:cs typeface="Arial" panose="020B0604020202020204" pitchFamily="34" charset="0"/>
            </a:endParaRPr>
          </a:p>
        </p:txBody>
      </p:sp>
      <p:sp>
        <p:nvSpPr>
          <p:cNvPr id="6" name="Rettangolo con angoli arrotondati 1">
            <a:extLst>
              <a:ext uri="{FF2B5EF4-FFF2-40B4-BE49-F238E27FC236}">
                <a16:creationId xmlns:a16="http://schemas.microsoft.com/office/drawing/2014/main" id="{612BBD9D-7097-3C3C-BEEC-1E7D4705DAA6}"/>
              </a:ext>
            </a:extLst>
          </p:cNvPr>
          <p:cNvSpPr/>
          <p:nvPr/>
        </p:nvSpPr>
        <p:spPr>
          <a:xfrm>
            <a:off x="6383149" y="1300563"/>
            <a:ext cx="4327522" cy="553998"/>
          </a:xfrm>
          <a:prstGeom prst="roundRect">
            <a:avLst>
              <a:gd name="adj" fmla="val 1798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venir Black" panose="02000503020000020003" pitchFamily="2" charset="0"/>
                <a:cs typeface="Arial" panose="020B0604020202020204" pitchFamily="34" charset="0"/>
              </a:rPr>
              <a:t>SECONDARY DATA SOURCE   </a:t>
            </a:r>
          </a:p>
        </p:txBody>
      </p:sp>
      <p:pic>
        <p:nvPicPr>
          <p:cNvPr id="7" name="Content Placeholder 3">
            <a:extLst>
              <a:ext uri="{FF2B5EF4-FFF2-40B4-BE49-F238E27FC236}">
                <a16:creationId xmlns:a16="http://schemas.microsoft.com/office/drawing/2014/main" id="{FC347E4D-D85A-6B12-6951-4961BCE37684}"/>
              </a:ext>
            </a:extLst>
          </p:cNvPr>
          <p:cNvPicPr>
            <a:picLocks noChangeAspect="1"/>
          </p:cNvPicPr>
          <p:nvPr/>
        </p:nvPicPr>
        <p:blipFill rotWithShape="1">
          <a:blip r:embed="rId2"/>
          <a:srcRect t="19247" r="-2181"/>
          <a:stretch/>
        </p:blipFill>
        <p:spPr>
          <a:xfrm>
            <a:off x="2538752" y="1951183"/>
            <a:ext cx="2212673" cy="1185209"/>
          </a:xfrm>
          <a:prstGeom prst="rect">
            <a:avLst/>
          </a:prstGeom>
        </p:spPr>
      </p:pic>
      <p:pic>
        <p:nvPicPr>
          <p:cNvPr id="8" name="Picture 7">
            <a:extLst>
              <a:ext uri="{FF2B5EF4-FFF2-40B4-BE49-F238E27FC236}">
                <a16:creationId xmlns:a16="http://schemas.microsoft.com/office/drawing/2014/main" id="{8E1CC06F-3914-E957-D149-23D8CD835917}"/>
              </a:ext>
            </a:extLst>
          </p:cNvPr>
          <p:cNvPicPr>
            <a:picLocks noChangeAspect="1"/>
          </p:cNvPicPr>
          <p:nvPr/>
        </p:nvPicPr>
        <p:blipFill rotWithShape="1">
          <a:blip r:embed="rId3"/>
          <a:srcRect r="32213"/>
          <a:stretch/>
        </p:blipFill>
        <p:spPr>
          <a:xfrm>
            <a:off x="6796137" y="1951183"/>
            <a:ext cx="1698678" cy="1148510"/>
          </a:xfrm>
          <a:prstGeom prst="rect">
            <a:avLst/>
          </a:prstGeom>
        </p:spPr>
      </p:pic>
      <p:pic>
        <p:nvPicPr>
          <p:cNvPr id="9" name="Picture 8">
            <a:extLst>
              <a:ext uri="{FF2B5EF4-FFF2-40B4-BE49-F238E27FC236}">
                <a16:creationId xmlns:a16="http://schemas.microsoft.com/office/drawing/2014/main" id="{CD6956E7-AB00-1D88-8090-11E8D21F24BF}"/>
              </a:ext>
            </a:extLst>
          </p:cNvPr>
          <p:cNvPicPr>
            <a:picLocks noChangeAspect="1"/>
          </p:cNvPicPr>
          <p:nvPr/>
        </p:nvPicPr>
        <p:blipFill>
          <a:blip r:embed="rId4"/>
          <a:stretch>
            <a:fillRect/>
          </a:stretch>
        </p:blipFill>
        <p:spPr>
          <a:xfrm>
            <a:off x="8830917" y="1951519"/>
            <a:ext cx="1181763" cy="1148173"/>
          </a:xfrm>
          <a:prstGeom prst="rect">
            <a:avLst/>
          </a:prstGeom>
        </p:spPr>
      </p:pic>
    </p:spTree>
    <p:extLst>
      <p:ext uri="{BB962C8B-B14F-4D97-AF65-F5344CB8AC3E}">
        <p14:creationId xmlns:p14="http://schemas.microsoft.com/office/powerpoint/2010/main" val="1043346617"/>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B190E0EA479489EFC2FFB8638EC8F" ma:contentTypeVersion="30" ma:contentTypeDescription="Create a new document." ma:contentTypeScope="" ma:versionID="14d4804e61abe9cbb80dcef0f798ee41">
  <xsd:schema xmlns:xsd="http://www.w3.org/2001/XMLSchema" xmlns:xs="http://www.w3.org/2001/XMLSchema" xmlns:p="http://schemas.microsoft.com/office/2006/metadata/properties" xmlns:ns1="http://schemas.microsoft.com/sharepoint/v3" xmlns:ns2="67491261-e609-40b2-a52f-52096e66a8e8" xmlns:ns3="12ae6837-1a27-4943-8bb9-611ecbd0b220" targetNamespace="http://schemas.microsoft.com/office/2006/metadata/properties" ma:root="true" ma:fieldsID="4ebce17b6dfc5778af49799dc7897f1b" ns1:_="" ns2:_="" ns3:_="">
    <xsd:import namespace="http://schemas.microsoft.com/sharepoint/v3"/>
    <xsd:import namespace="67491261-e609-40b2-a52f-52096e66a8e8"/>
    <xsd:import namespace="12ae6837-1a27-4943-8bb9-611ecbd0b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element ref="ns2:Summary" minOccurs="0"/>
                <xsd:element ref="ns3:PrimeClassificationStatusDetails" minOccurs="0"/>
                <xsd:element ref="ns3:PrimeLastClassified" minOccurs="0"/>
                <xsd:element ref="ns3:PrimeCorrectedByUser" minOccurs="0"/>
                <xsd:element ref="ns2:OCRextractedtext" minOccurs="0"/>
                <xsd:element ref="ns2:Imagedescription" minOccurs="0"/>
                <xsd:element ref="ns2:Document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91261-e609-40b2-a52f-52096e66a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Summary" ma:index="28" nillable="true" ma:displayName="Summary" ma:description="Summary of proposal document" ma:format="Dropdown" ma:internalName="Summary">
      <xsd:simpleType>
        <xsd:restriction base="dms:Note">
          <xsd:maxLength value="255"/>
        </xsd:restriction>
      </xsd:simpleType>
    </xsd:element>
    <xsd:element name="OCRextractedtext" ma:index="32" nillable="true" ma:displayName="OCR extracted text" ma:description="This field contains text extracted from an image or video" ma:format="Dropdown" ma:internalName="OCRextractedtext">
      <xsd:simpleType>
        <xsd:restriction base="dms:Note"/>
      </xsd:simpleType>
    </xsd:element>
    <xsd:element name="Imagedescription" ma:index="33" nillable="true" ma:displayName="Image description" ma:description="Can Syntex describe an image" ma:format="Dropdown" ma:internalName="Imagedescription">
      <xsd:simpleType>
        <xsd:restriction base="dms:Note">
          <xsd:maxLength value="255"/>
        </xsd:restriction>
      </xsd:simpleType>
    </xsd:element>
    <xsd:element name="DocumentSummary" ma:index="34" nillable="true" ma:displayName="Document Summary" ma:description="This is a high-level abstract summary of the document" ma:format="Dropdown" ma:internalName="DocumentSumma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e6837-1a27-4943-8bb9-611ecbd0b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f5d479-a14c-4282-b0b8-57b7ffd0238a}" ma:internalName="TaxCatchAll" ma:showField="CatchAllData" ma:web="12ae6837-1a27-4943-8bb9-611ecbd0b220">
      <xsd:complexType>
        <xsd:complexContent>
          <xsd:extension base="dms:MultiChoiceLookup">
            <xsd:sequence>
              <xsd:element name="Value" type="dms:Lookup" maxOccurs="unbounded" minOccurs="0" nillable="true"/>
            </xsd:sequence>
          </xsd:extension>
        </xsd:complexContent>
      </xsd:complexType>
    </xsd:element>
    <xsd:element name="PrimeClassificationStatusDetails" ma:index="29" nillable="true" ma:displayName="Processing details" ma:internalName="PrimeClassificationStatusDetails">
      <xsd:simpleType>
        <xsd:restriction base="dms:Note">
          <xsd:maxLength value="255"/>
        </xsd:restriction>
      </xsd:simpleType>
    </xsd:element>
    <xsd:element name="PrimeLastClassified" ma:index="30" nillable="true" ma:displayName="Processed" ma:internalName="PrimeLastClassified">
      <xsd:simpleType>
        <xsd:restriction base="dms:DateTime"/>
      </xsd:simpleType>
    </xsd:element>
    <xsd:element name="PrimeCorrectedByUser" ma:index="31"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ummary xmlns="67491261-e609-40b2-a52f-52096e66a8e8" xsi:nil="true"/>
    <DocumentSummary xmlns="67491261-e609-40b2-a52f-52096e66a8e8" xsi:nil="true"/>
    <PrimeLastClassified xmlns="12ae6837-1a27-4943-8bb9-611ecbd0b220" xsi:nil="true"/>
    <lcf76f155ced4ddcb4097134ff3c332f xmlns="67491261-e609-40b2-a52f-52096e66a8e8">
      <Terms xmlns="http://schemas.microsoft.com/office/infopath/2007/PartnerControls"/>
    </lcf76f155ced4ddcb4097134ff3c332f>
    <TaxCatchAll xmlns="12ae6837-1a27-4943-8bb9-611ecbd0b220" xsi:nil="true"/>
    <Imagedescription xmlns="67491261-e609-40b2-a52f-52096e66a8e8" xsi:nil="true"/>
    <PrimeClassificationStatusDetails xmlns="12ae6837-1a27-4943-8bb9-611ecbd0b220" xsi:nil="true"/>
    <_ip_UnifiedCompliancePolicyProperties xmlns="http://schemas.microsoft.com/sharepoint/v3" xsi:nil="true"/>
    <PrimeCorrectedByUser xmlns="12ae6837-1a27-4943-8bb9-611ecbd0b220" xsi:nil="true"/>
    <OCRextractedtext xmlns="67491261-e609-40b2-a52f-52096e66a8e8" xsi:nil="true"/>
  </documentManagement>
</p:properties>
</file>

<file path=customXml/itemProps1.xml><?xml version="1.0" encoding="utf-8"?>
<ds:datastoreItem xmlns:ds="http://schemas.openxmlformats.org/officeDocument/2006/customXml" ds:itemID="{88CF78B8-3C4F-4351-8A1C-A9F869B34121}"/>
</file>

<file path=customXml/itemProps2.xml><?xml version="1.0" encoding="utf-8"?>
<ds:datastoreItem xmlns:ds="http://schemas.openxmlformats.org/officeDocument/2006/customXml" ds:itemID="{A6346457-C8FD-47D0-8964-D22CA3EAAA07}">
  <ds:schemaRefs>
    <ds:schemaRef ds:uri="http://schemas.microsoft.com/sharepoint/v3/contenttype/forms"/>
  </ds:schemaRefs>
</ds:datastoreItem>
</file>

<file path=customXml/itemProps3.xml><?xml version="1.0" encoding="utf-8"?>
<ds:datastoreItem xmlns:ds="http://schemas.openxmlformats.org/officeDocument/2006/customXml" ds:itemID="{728D0E2C-EA4B-494A-A5FC-D0ADAC5EB634}"/>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5436</TotalTime>
  <Words>1910</Words>
  <Application>Microsoft Office PowerPoint</Application>
  <PresentationFormat>Widescreen</PresentationFormat>
  <Paragraphs>307</Paragraphs>
  <Slides>31</Slides>
  <Notes>13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44" baseType="lpstr">
      <vt:lpstr>Arial</vt:lpstr>
      <vt:lpstr>Avenir Black</vt:lpstr>
      <vt:lpstr>Avenir Book</vt:lpstr>
      <vt:lpstr>Avenir Heavy</vt:lpstr>
      <vt:lpstr>Avenir-Black</vt:lpstr>
      <vt:lpstr>Calibri</vt:lpstr>
      <vt:lpstr>Webdings</vt:lpstr>
      <vt:lpstr>Custom Design</vt:lpstr>
      <vt:lpstr>1_Custom Design</vt:lpstr>
      <vt:lpstr>2_Custom Design</vt:lpstr>
      <vt:lpstr>3_Custom Design</vt:lpstr>
      <vt:lpstr>4_Custom Design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GUTHRIE, Teresa</cp:lastModifiedBy>
  <cp:revision>211</cp:revision>
  <cp:lastPrinted>2011-08-22T20:13:01Z</cp:lastPrinted>
  <dcterms:created xsi:type="dcterms:W3CDTF">2011-11-29T17:23:10Z</dcterms:created>
  <dcterms:modified xsi:type="dcterms:W3CDTF">2026-03-17T19:04:10Z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0x0101005E0B190E0EA479489EFC2FFB8638EC8F</vt:lpwstr>
  </property>
</Properties>
</file>